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6"/>
  </p:notesMasterIdLst>
  <p:handoutMasterIdLst>
    <p:handoutMasterId r:id="rId17"/>
  </p:handoutMasterIdLst>
  <p:sldIdLst>
    <p:sldId id="258" r:id="rId3"/>
    <p:sldId id="260" r:id="rId4"/>
    <p:sldId id="275" r:id="rId5"/>
    <p:sldId id="276" r:id="rId6"/>
    <p:sldId id="268" r:id="rId7"/>
    <p:sldId id="279" r:id="rId8"/>
    <p:sldId id="280" r:id="rId9"/>
    <p:sldId id="277" r:id="rId10"/>
    <p:sldId id="283" r:id="rId11"/>
    <p:sldId id="281" r:id="rId12"/>
    <p:sldId id="282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5324" autoAdjust="0"/>
  </p:normalViewPr>
  <p:slideViewPr>
    <p:cSldViewPr snapToGrid="0">
      <p:cViewPr varScale="1">
        <p:scale>
          <a:sx n="100" d="100"/>
          <a:sy n="100" d="100"/>
        </p:scale>
        <p:origin x="-108" y="-25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808" y="5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633CBA-2502-434A-928C-6EC6967F259D}" type="doc">
      <dgm:prSet loTypeId="urn:microsoft.com/office/officeart/2005/8/layout/cycle2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012EDDC6-207F-4EE3-9DEB-146599520561}">
      <dgm:prSet phldrT="[Text]"/>
      <dgm:spPr/>
      <dgm:t>
        <a:bodyPr/>
        <a:lstStyle/>
        <a:p>
          <a:pPr algn="ctr" defTabSz="914400">
            <a:buNone/>
          </a:pPr>
          <a:r>
            <a:rPr lang="es-ES" noProof="1" smtClean="0"/>
            <a:t>Economy</a:t>
          </a:r>
          <a:endParaRPr lang="es-ES" noProof="1"/>
        </a:p>
      </dgm:t>
    </dgm:pt>
    <dgm:pt modelId="{1850CBD5-1A99-4F4F-897C-451AA66F1516}" type="parTrans" cxnId="{A9676025-22BC-4F10-8860-B270A6112553}">
      <dgm:prSet/>
      <dgm:spPr/>
      <dgm:t>
        <a:bodyPr/>
        <a:lstStyle/>
        <a:p>
          <a:endParaRPr lang="en-US"/>
        </a:p>
      </dgm:t>
    </dgm:pt>
    <dgm:pt modelId="{7985EE53-BD3D-4DB3-B5BD-6B9FFA75B9E6}" type="sibTrans" cxnId="{A9676025-22BC-4F10-8860-B270A6112553}">
      <dgm:prSet/>
      <dgm:spPr/>
      <dgm:t>
        <a:bodyPr/>
        <a:lstStyle/>
        <a:p>
          <a:endParaRPr lang="en-US"/>
        </a:p>
      </dgm:t>
    </dgm:pt>
    <dgm:pt modelId="{9131EDB8-27A6-42FD-A541-052EFC01D4C6}">
      <dgm:prSet phldrT="[Text]"/>
      <dgm:spPr/>
      <dgm:t>
        <a:bodyPr/>
        <a:lstStyle/>
        <a:p>
          <a:pPr algn="ctr" defTabSz="914400">
            <a:buNone/>
          </a:pPr>
          <a:r>
            <a:rPr lang="es-ES" noProof="1" smtClean="0"/>
            <a:t>Environment</a:t>
          </a:r>
          <a:endParaRPr lang="es-ES" noProof="1"/>
        </a:p>
      </dgm:t>
    </dgm:pt>
    <dgm:pt modelId="{6EC3601D-D6CE-49D7-9229-0442323129DA}" type="parTrans" cxnId="{198EE807-14A4-40FA-B030-5F9F79A9713E}">
      <dgm:prSet/>
      <dgm:spPr/>
      <dgm:t>
        <a:bodyPr/>
        <a:lstStyle/>
        <a:p>
          <a:endParaRPr lang="en-US"/>
        </a:p>
      </dgm:t>
    </dgm:pt>
    <dgm:pt modelId="{13A2EB04-B868-427A-B17F-16729BFA55DA}" type="sibTrans" cxnId="{198EE807-14A4-40FA-B030-5F9F79A9713E}">
      <dgm:prSet/>
      <dgm:spPr/>
      <dgm:t>
        <a:bodyPr/>
        <a:lstStyle/>
        <a:p>
          <a:endParaRPr lang="en-US"/>
        </a:p>
      </dgm:t>
    </dgm:pt>
    <dgm:pt modelId="{23116FF9-AEB9-43F5-882D-9ECB1FD5DE18}">
      <dgm:prSet phldrT="[Text]"/>
      <dgm:spPr/>
      <dgm:t>
        <a:bodyPr/>
        <a:lstStyle/>
        <a:p>
          <a:pPr algn="ctr" defTabSz="914400">
            <a:buNone/>
          </a:pPr>
          <a:r>
            <a:rPr lang="es-ES" noProof="1" smtClean="0"/>
            <a:t>Government</a:t>
          </a:r>
          <a:endParaRPr lang="es-ES" noProof="1"/>
        </a:p>
      </dgm:t>
    </dgm:pt>
    <dgm:pt modelId="{86229775-B50F-4220-B88B-07C4BA05CEAC}" type="parTrans" cxnId="{97323DE5-E2BF-422D-8188-D2445F20223B}">
      <dgm:prSet/>
      <dgm:spPr/>
      <dgm:t>
        <a:bodyPr/>
        <a:lstStyle/>
        <a:p>
          <a:endParaRPr lang="en-US"/>
        </a:p>
      </dgm:t>
    </dgm:pt>
    <dgm:pt modelId="{BEE765C7-6165-4808-9B3B-A6627557B77F}" type="sibTrans" cxnId="{97323DE5-E2BF-422D-8188-D2445F20223B}">
      <dgm:prSet/>
      <dgm:spPr/>
      <dgm:t>
        <a:bodyPr/>
        <a:lstStyle/>
        <a:p>
          <a:endParaRPr lang="en-US"/>
        </a:p>
      </dgm:t>
    </dgm:pt>
    <dgm:pt modelId="{DA2EE66E-1894-4E15-A659-CCDCFE4DAD65}">
      <dgm:prSet phldrT="[Text]"/>
      <dgm:spPr/>
      <dgm:t>
        <a:bodyPr/>
        <a:lstStyle/>
        <a:p>
          <a:pPr algn="ctr" defTabSz="914400">
            <a:buNone/>
          </a:pPr>
          <a:r>
            <a:rPr lang="es-ES" noProof="1" smtClean="0"/>
            <a:t>Society</a:t>
          </a:r>
          <a:endParaRPr lang="es-ES" noProof="1"/>
        </a:p>
      </dgm:t>
    </dgm:pt>
    <dgm:pt modelId="{21005F9D-878A-4CC9-A13A-8A9C577A9239}" type="parTrans" cxnId="{64DAF508-E1BA-4EDC-A97D-EE1A011CB9E0}">
      <dgm:prSet/>
      <dgm:spPr/>
      <dgm:t>
        <a:bodyPr/>
        <a:lstStyle/>
        <a:p>
          <a:endParaRPr lang="en-US"/>
        </a:p>
      </dgm:t>
    </dgm:pt>
    <dgm:pt modelId="{612BA10D-4F4F-4BF6-9059-06A94BDAF34E}" type="sibTrans" cxnId="{64DAF508-E1BA-4EDC-A97D-EE1A011CB9E0}">
      <dgm:prSet/>
      <dgm:spPr/>
      <dgm:t>
        <a:bodyPr/>
        <a:lstStyle/>
        <a:p>
          <a:endParaRPr lang="en-US" dirty="0"/>
        </a:p>
      </dgm:t>
    </dgm:pt>
    <dgm:pt modelId="{EA3ADED0-C9AD-4C17-98CE-D872DACD90E8}" type="pres">
      <dgm:prSet presAssocID="{13633CBA-2502-434A-928C-6EC6967F259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8890D5-4F42-4C33-B381-CD393B37A1FF}" type="pres">
      <dgm:prSet presAssocID="{012EDDC6-207F-4EE3-9DEB-14659952056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3C755A-5077-47FB-BDC0-FF7A84FD3F26}" type="pres">
      <dgm:prSet presAssocID="{7985EE53-BD3D-4DB3-B5BD-6B9FFA75B9E6}" presName="sibTrans" presStyleLbl="sibTrans2D1" presStyleIdx="0" presStyleCnt="4" custScaleX="182729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746707A3-847D-4DEF-8437-C19565999197}" type="pres">
      <dgm:prSet presAssocID="{7985EE53-BD3D-4DB3-B5BD-6B9FFA75B9E6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7C5A343C-E262-450D-959C-A644EA0CABBE}" type="pres">
      <dgm:prSet presAssocID="{DA2EE66E-1894-4E15-A659-CCDCFE4DAD6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BC63E-F731-4648-BC28-EDC25FC57AA9}" type="pres">
      <dgm:prSet presAssocID="{612BA10D-4F4F-4BF6-9059-06A94BDAF34E}" presName="sibTrans" presStyleLbl="sibTrans2D1" presStyleIdx="1" presStyleCnt="4" custScaleX="170586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018B9E75-742E-4303-A16C-8A821310EF15}" type="pres">
      <dgm:prSet presAssocID="{612BA10D-4F4F-4BF6-9059-06A94BDAF34E}" presName="connectorText" presStyleLbl="sibTrans2D1" presStyleIdx="1" presStyleCnt="4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28372633-A8CE-4898-AF86-305447452F30}" type="pres">
      <dgm:prSet presAssocID="{9131EDB8-27A6-42FD-A541-052EFC01D4C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FA7701-5D17-48E5-8EAF-0CE4B894FCD8}" type="pres">
      <dgm:prSet presAssocID="{13A2EB04-B868-427A-B17F-16729BFA55DA}" presName="sibTrans" presStyleLbl="sibTrans2D1" presStyleIdx="2" presStyleCnt="4" custScaleX="172647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2F68EEE9-28D4-49EC-A4B1-C191492E34F2}" type="pres">
      <dgm:prSet presAssocID="{13A2EB04-B868-427A-B17F-16729BFA55DA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DD53E4A-81C3-4CAD-B31F-4C20BA5CFCD7}" type="pres">
      <dgm:prSet presAssocID="{23116FF9-AEB9-43F5-882D-9ECB1FD5DE1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0EC530-2BF9-418C-9EBE-CFD33FE15D7D}" type="pres">
      <dgm:prSet presAssocID="{BEE765C7-6165-4808-9B3B-A6627557B77F}" presName="sibTrans" presStyleLbl="sibTrans2D1" presStyleIdx="3" presStyleCnt="4" custScaleX="194810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75E8BE9C-270B-4810-939F-EB750969C50A}" type="pres">
      <dgm:prSet presAssocID="{BEE765C7-6165-4808-9B3B-A6627557B77F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70A15E49-F97C-4E32-8474-DA58034FE49C}" type="presOf" srcId="{7985EE53-BD3D-4DB3-B5BD-6B9FFA75B9E6}" destId="{746707A3-847D-4DEF-8437-C19565999197}" srcOrd="1" destOrd="0" presId="urn:microsoft.com/office/officeart/2005/8/layout/cycle2"/>
    <dgm:cxn modelId="{08C26720-4CBB-4226-9FAA-5FA72C464F41}" type="presOf" srcId="{612BA10D-4F4F-4BF6-9059-06A94BDAF34E}" destId="{018B9E75-742E-4303-A16C-8A821310EF15}" srcOrd="1" destOrd="0" presId="urn:microsoft.com/office/officeart/2005/8/layout/cycle2"/>
    <dgm:cxn modelId="{178C50D8-77D8-41C7-84A7-20D85C0A1825}" type="presOf" srcId="{BEE765C7-6165-4808-9B3B-A6627557B77F}" destId="{670EC530-2BF9-418C-9EBE-CFD33FE15D7D}" srcOrd="0" destOrd="0" presId="urn:microsoft.com/office/officeart/2005/8/layout/cycle2"/>
    <dgm:cxn modelId="{97323DE5-E2BF-422D-8188-D2445F20223B}" srcId="{13633CBA-2502-434A-928C-6EC6967F259D}" destId="{23116FF9-AEB9-43F5-882D-9ECB1FD5DE18}" srcOrd="3" destOrd="0" parTransId="{86229775-B50F-4220-B88B-07C4BA05CEAC}" sibTransId="{BEE765C7-6165-4808-9B3B-A6627557B77F}"/>
    <dgm:cxn modelId="{6BAAF43C-7E5B-435B-A7D7-29098A98B81E}" type="presOf" srcId="{7985EE53-BD3D-4DB3-B5BD-6B9FFA75B9E6}" destId="{973C755A-5077-47FB-BDC0-FF7A84FD3F26}" srcOrd="0" destOrd="0" presId="urn:microsoft.com/office/officeart/2005/8/layout/cycle2"/>
    <dgm:cxn modelId="{22D86A64-D851-411D-98DD-66DB08D887DE}" type="presOf" srcId="{012EDDC6-207F-4EE3-9DEB-146599520561}" destId="{558890D5-4F42-4C33-B381-CD393B37A1FF}" srcOrd="0" destOrd="0" presId="urn:microsoft.com/office/officeart/2005/8/layout/cycle2"/>
    <dgm:cxn modelId="{142518E3-74EC-49D4-B3EA-D407F6E4F483}" type="presOf" srcId="{BEE765C7-6165-4808-9B3B-A6627557B77F}" destId="{75E8BE9C-270B-4810-939F-EB750969C50A}" srcOrd="1" destOrd="0" presId="urn:microsoft.com/office/officeart/2005/8/layout/cycle2"/>
    <dgm:cxn modelId="{A9676025-22BC-4F10-8860-B270A6112553}" srcId="{13633CBA-2502-434A-928C-6EC6967F259D}" destId="{012EDDC6-207F-4EE3-9DEB-146599520561}" srcOrd="0" destOrd="0" parTransId="{1850CBD5-1A99-4F4F-897C-451AA66F1516}" sibTransId="{7985EE53-BD3D-4DB3-B5BD-6B9FFA75B9E6}"/>
    <dgm:cxn modelId="{3EDF7B8C-7598-4E0B-B3E9-3F82986F4CD4}" type="presOf" srcId="{9131EDB8-27A6-42FD-A541-052EFC01D4C6}" destId="{28372633-A8CE-4898-AF86-305447452F30}" srcOrd="0" destOrd="0" presId="urn:microsoft.com/office/officeart/2005/8/layout/cycle2"/>
    <dgm:cxn modelId="{E6D814D4-FE86-41BE-AC34-7861C8901BCD}" type="presOf" srcId="{13633CBA-2502-434A-928C-6EC6967F259D}" destId="{EA3ADED0-C9AD-4C17-98CE-D872DACD90E8}" srcOrd="0" destOrd="0" presId="urn:microsoft.com/office/officeart/2005/8/layout/cycle2"/>
    <dgm:cxn modelId="{6A3565DD-D04C-4E82-B5A0-4809B84DBC70}" type="presOf" srcId="{13A2EB04-B868-427A-B17F-16729BFA55DA}" destId="{3BFA7701-5D17-48E5-8EAF-0CE4B894FCD8}" srcOrd="0" destOrd="0" presId="urn:microsoft.com/office/officeart/2005/8/layout/cycle2"/>
    <dgm:cxn modelId="{64DAF508-E1BA-4EDC-A97D-EE1A011CB9E0}" srcId="{13633CBA-2502-434A-928C-6EC6967F259D}" destId="{DA2EE66E-1894-4E15-A659-CCDCFE4DAD65}" srcOrd="1" destOrd="0" parTransId="{21005F9D-878A-4CC9-A13A-8A9C577A9239}" sibTransId="{612BA10D-4F4F-4BF6-9059-06A94BDAF34E}"/>
    <dgm:cxn modelId="{54F8772A-7F81-4F90-B03D-21A18269F8D4}" type="presOf" srcId="{DA2EE66E-1894-4E15-A659-CCDCFE4DAD65}" destId="{7C5A343C-E262-450D-959C-A644EA0CABBE}" srcOrd="0" destOrd="0" presId="urn:microsoft.com/office/officeart/2005/8/layout/cycle2"/>
    <dgm:cxn modelId="{70E930A6-C827-4F72-B6F2-9BC8DC8AB8CD}" type="presOf" srcId="{23116FF9-AEB9-43F5-882D-9ECB1FD5DE18}" destId="{4DD53E4A-81C3-4CAD-B31F-4C20BA5CFCD7}" srcOrd="0" destOrd="0" presId="urn:microsoft.com/office/officeart/2005/8/layout/cycle2"/>
    <dgm:cxn modelId="{2E4A0F44-C22C-4A79-B441-BE1F243004F3}" type="presOf" srcId="{612BA10D-4F4F-4BF6-9059-06A94BDAF34E}" destId="{719BC63E-F731-4648-BC28-EDC25FC57AA9}" srcOrd="0" destOrd="0" presId="urn:microsoft.com/office/officeart/2005/8/layout/cycle2"/>
    <dgm:cxn modelId="{66822E6F-E441-4678-A445-668144701D63}" type="presOf" srcId="{13A2EB04-B868-427A-B17F-16729BFA55DA}" destId="{2F68EEE9-28D4-49EC-A4B1-C191492E34F2}" srcOrd="1" destOrd="0" presId="urn:microsoft.com/office/officeart/2005/8/layout/cycle2"/>
    <dgm:cxn modelId="{198EE807-14A4-40FA-B030-5F9F79A9713E}" srcId="{13633CBA-2502-434A-928C-6EC6967F259D}" destId="{9131EDB8-27A6-42FD-A541-052EFC01D4C6}" srcOrd="2" destOrd="0" parTransId="{6EC3601D-D6CE-49D7-9229-0442323129DA}" sibTransId="{13A2EB04-B868-427A-B17F-16729BFA55DA}"/>
    <dgm:cxn modelId="{DFA86892-7D69-4BFB-B34F-2C8C07271E8B}" type="presParOf" srcId="{EA3ADED0-C9AD-4C17-98CE-D872DACD90E8}" destId="{558890D5-4F42-4C33-B381-CD393B37A1FF}" srcOrd="0" destOrd="0" presId="urn:microsoft.com/office/officeart/2005/8/layout/cycle2"/>
    <dgm:cxn modelId="{7F9B98CF-1D17-4778-A91B-7B74EBAA0FA8}" type="presParOf" srcId="{EA3ADED0-C9AD-4C17-98CE-D872DACD90E8}" destId="{973C755A-5077-47FB-BDC0-FF7A84FD3F26}" srcOrd="1" destOrd="0" presId="urn:microsoft.com/office/officeart/2005/8/layout/cycle2"/>
    <dgm:cxn modelId="{58B0DBF7-4E3D-49F6-8D26-ACACE46843EA}" type="presParOf" srcId="{973C755A-5077-47FB-BDC0-FF7A84FD3F26}" destId="{746707A3-847D-4DEF-8437-C19565999197}" srcOrd="0" destOrd="0" presId="urn:microsoft.com/office/officeart/2005/8/layout/cycle2"/>
    <dgm:cxn modelId="{381EE5FA-8238-4893-AAE3-669FE20776B0}" type="presParOf" srcId="{EA3ADED0-C9AD-4C17-98CE-D872DACD90E8}" destId="{7C5A343C-E262-450D-959C-A644EA0CABBE}" srcOrd="2" destOrd="0" presId="urn:microsoft.com/office/officeart/2005/8/layout/cycle2"/>
    <dgm:cxn modelId="{516E789B-A1EF-4A99-AEAC-BA725AC33E92}" type="presParOf" srcId="{EA3ADED0-C9AD-4C17-98CE-D872DACD90E8}" destId="{719BC63E-F731-4648-BC28-EDC25FC57AA9}" srcOrd="3" destOrd="0" presId="urn:microsoft.com/office/officeart/2005/8/layout/cycle2"/>
    <dgm:cxn modelId="{13FBEBCD-DC9D-4FEF-AE29-4C9E0849BF3F}" type="presParOf" srcId="{719BC63E-F731-4648-BC28-EDC25FC57AA9}" destId="{018B9E75-742E-4303-A16C-8A821310EF15}" srcOrd="0" destOrd="0" presId="urn:microsoft.com/office/officeart/2005/8/layout/cycle2"/>
    <dgm:cxn modelId="{10A74CE4-5A25-4509-ADD3-06BB9CEF21C7}" type="presParOf" srcId="{EA3ADED0-C9AD-4C17-98CE-D872DACD90E8}" destId="{28372633-A8CE-4898-AF86-305447452F30}" srcOrd="4" destOrd="0" presId="urn:microsoft.com/office/officeart/2005/8/layout/cycle2"/>
    <dgm:cxn modelId="{1B430A39-072A-40C5-B4BD-47B08DF907B6}" type="presParOf" srcId="{EA3ADED0-C9AD-4C17-98CE-D872DACD90E8}" destId="{3BFA7701-5D17-48E5-8EAF-0CE4B894FCD8}" srcOrd="5" destOrd="0" presId="urn:microsoft.com/office/officeart/2005/8/layout/cycle2"/>
    <dgm:cxn modelId="{46827EAB-B72B-42D7-AFD7-E30968E9F4C3}" type="presParOf" srcId="{3BFA7701-5D17-48E5-8EAF-0CE4B894FCD8}" destId="{2F68EEE9-28D4-49EC-A4B1-C191492E34F2}" srcOrd="0" destOrd="0" presId="urn:microsoft.com/office/officeart/2005/8/layout/cycle2"/>
    <dgm:cxn modelId="{9F3F7806-C569-417D-8EC1-52CA3866F5CB}" type="presParOf" srcId="{EA3ADED0-C9AD-4C17-98CE-D872DACD90E8}" destId="{4DD53E4A-81C3-4CAD-B31F-4C20BA5CFCD7}" srcOrd="6" destOrd="0" presId="urn:microsoft.com/office/officeart/2005/8/layout/cycle2"/>
    <dgm:cxn modelId="{30A9895D-4071-42A8-815E-0C83C1883982}" type="presParOf" srcId="{EA3ADED0-C9AD-4C17-98CE-D872DACD90E8}" destId="{670EC530-2BF9-418C-9EBE-CFD33FE15D7D}" srcOrd="7" destOrd="0" presId="urn:microsoft.com/office/officeart/2005/8/layout/cycle2"/>
    <dgm:cxn modelId="{687D3A8C-60B6-45BD-AF82-A0D5A13C4B1D}" type="presParOf" srcId="{670EC530-2BF9-418C-9EBE-CFD33FE15D7D}" destId="{75E8BE9C-270B-4810-939F-EB750969C50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633CBA-2502-434A-928C-6EC6967F259D}" type="doc">
      <dgm:prSet loTypeId="urn:microsoft.com/office/officeart/2005/8/layout/cycle2" loCatId="cycle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012EDDC6-207F-4EE3-9DEB-146599520561}">
      <dgm:prSet phldrT="[Text]"/>
      <dgm:spPr/>
      <dgm:t>
        <a:bodyPr/>
        <a:lstStyle/>
        <a:p>
          <a:pPr algn="ctr" defTabSz="914400">
            <a:buNone/>
          </a:pPr>
          <a:r>
            <a:rPr lang="es-ES" noProof="1" smtClean="0"/>
            <a:t>Economy</a:t>
          </a:r>
          <a:endParaRPr lang="es-ES" noProof="1"/>
        </a:p>
      </dgm:t>
    </dgm:pt>
    <dgm:pt modelId="{1850CBD5-1A99-4F4F-897C-451AA66F1516}" type="parTrans" cxnId="{A9676025-22BC-4F10-8860-B270A6112553}">
      <dgm:prSet/>
      <dgm:spPr/>
      <dgm:t>
        <a:bodyPr/>
        <a:lstStyle/>
        <a:p>
          <a:endParaRPr lang="en-US"/>
        </a:p>
      </dgm:t>
    </dgm:pt>
    <dgm:pt modelId="{7985EE53-BD3D-4DB3-B5BD-6B9FFA75B9E6}" type="sibTrans" cxnId="{A9676025-22BC-4F10-8860-B270A6112553}">
      <dgm:prSet/>
      <dgm:spPr/>
      <dgm:t>
        <a:bodyPr/>
        <a:lstStyle/>
        <a:p>
          <a:endParaRPr lang="en-US"/>
        </a:p>
      </dgm:t>
    </dgm:pt>
    <dgm:pt modelId="{9131EDB8-27A6-42FD-A541-052EFC01D4C6}">
      <dgm:prSet phldrT="[Text]"/>
      <dgm:spPr/>
      <dgm:t>
        <a:bodyPr/>
        <a:lstStyle/>
        <a:p>
          <a:pPr algn="ctr" defTabSz="914400">
            <a:buNone/>
          </a:pPr>
          <a:r>
            <a:rPr lang="es-ES" noProof="1" smtClean="0"/>
            <a:t>Environment</a:t>
          </a:r>
          <a:endParaRPr lang="es-ES" noProof="1"/>
        </a:p>
      </dgm:t>
    </dgm:pt>
    <dgm:pt modelId="{6EC3601D-D6CE-49D7-9229-0442323129DA}" type="parTrans" cxnId="{198EE807-14A4-40FA-B030-5F9F79A9713E}">
      <dgm:prSet/>
      <dgm:spPr/>
      <dgm:t>
        <a:bodyPr/>
        <a:lstStyle/>
        <a:p>
          <a:endParaRPr lang="en-US"/>
        </a:p>
      </dgm:t>
    </dgm:pt>
    <dgm:pt modelId="{13A2EB04-B868-427A-B17F-16729BFA55DA}" type="sibTrans" cxnId="{198EE807-14A4-40FA-B030-5F9F79A9713E}">
      <dgm:prSet/>
      <dgm:spPr/>
      <dgm:t>
        <a:bodyPr/>
        <a:lstStyle/>
        <a:p>
          <a:endParaRPr lang="en-US"/>
        </a:p>
      </dgm:t>
    </dgm:pt>
    <dgm:pt modelId="{23116FF9-AEB9-43F5-882D-9ECB1FD5DE18}">
      <dgm:prSet phldrT="[Text]"/>
      <dgm:spPr/>
      <dgm:t>
        <a:bodyPr/>
        <a:lstStyle/>
        <a:p>
          <a:pPr algn="ctr" defTabSz="914400">
            <a:buNone/>
          </a:pPr>
          <a:r>
            <a:rPr lang="es-ES" noProof="1" smtClean="0"/>
            <a:t>Government</a:t>
          </a:r>
          <a:endParaRPr lang="es-ES" noProof="1"/>
        </a:p>
      </dgm:t>
    </dgm:pt>
    <dgm:pt modelId="{86229775-B50F-4220-B88B-07C4BA05CEAC}" type="parTrans" cxnId="{97323DE5-E2BF-422D-8188-D2445F20223B}">
      <dgm:prSet/>
      <dgm:spPr/>
      <dgm:t>
        <a:bodyPr/>
        <a:lstStyle/>
        <a:p>
          <a:endParaRPr lang="en-US"/>
        </a:p>
      </dgm:t>
    </dgm:pt>
    <dgm:pt modelId="{BEE765C7-6165-4808-9B3B-A6627557B77F}" type="sibTrans" cxnId="{97323DE5-E2BF-422D-8188-D2445F20223B}">
      <dgm:prSet/>
      <dgm:spPr/>
      <dgm:t>
        <a:bodyPr/>
        <a:lstStyle/>
        <a:p>
          <a:endParaRPr lang="en-US"/>
        </a:p>
      </dgm:t>
    </dgm:pt>
    <dgm:pt modelId="{DA2EE66E-1894-4E15-A659-CCDCFE4DAD65}">
      <dgm:prSet phldrT="[Text]"/>
      <dgm:spPr/>
      <dgm:t>
        <a:bodyPr/>
        <a:lstStyle/>
        <a:p>
          <a:pPr algn="ctr" defTabSz="914400">
            <a:buNone/>
          </a:pPr>
          <a:r>
            <a:rPr lang="es-ES" noProof="1" smtClean="0"/>
            <a:t>Society</a:t>
          </a:r>
          <a:endParaRPr lang="es-ES" noProof="1"/>
        </a:p>
      </dgm:t>
    </dgm:pt>
    <dgm:pt modelId="{21005F9D-878A-4CC9-A13A-8A9C577A9239}" type="parTrans" cxnId="{64DAF508-E1BA-4EDC-A97D-EE1A011CB9E0}">
      <dgm:prSet/>
      <dgm:spPr/>
      <dgm:t>
        <a:bodyPr/>
        <a:lstStyle/>
        <a:p>
          <a:endParaRPr lang="en-US"/>
        </a:p>
      </dgm:t>
    </dgm:pt>
    <dgm:pt modelId="{612BA10D-4F4F-4BF6-9059-06A94BDAF34E}" type="sibTrans" cxnId="{64DAF508-E1BA-4EDC-A97D-EE1A011CB9E0}">
      <dgm:prSet/>
      <dgm:spPr/>
      <dgm:t>
        <a:bodyPr/>
        <a:lstStyle/>
        <a:p>
          <a:endParaRPr lang="en-US" dirty="0"/>
        </a:p>
      </dgm:t>
    </dgm:pt>
    <dgm:pt modelId="{EA3ADED0-C9AD-4C17-98CE-D872DACD90E8}" type="pres">
      <dgm:prSet presAssocID="{13633CBA-2502-434A-928C-6EC6967F259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8890D5-4F42-4C33-B381-CD393B37A1FF}" type="pres">
      <dgm:prSet presAssocID="{012EDDC6-207F-4EE3-9DEB-14659952056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3C755A-5077-47FB-BDC0-FF7A84FD3F26}" type="pres">
      <dgm:prSet presAssocID="{7985EE53-BD3D-4DB3-B5BD-6B9FFA75B9E6}" presName="sibTrans" presStyleLbl="sibTrans2D1" presStyleIdx="0" presStyleCnt="4" custScaleX="182729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746707A3-847D-4DEF-8437-C19565999197}" type="pres">
      <dgm:prSet presAssocID="{7985EE53-BD3D-4DB3-B5BD-6B9FFA75B9E6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7C5A343C-E262-450D-959C-A644EA0CABBE}" type="pres">
      <dgm:prSet presAssocID="{DA2EE66E-1894-4E15-A659-CCDCFE4DAD6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BC63E-F731-4648-BC28-EDC25FC57AA9}" type="pres">
      <dgm:prSet presAssocID="{612BA10D-4F4F-4BF6-9059-06A94BDAF34E}" presName="sibTrans" presStyleLbl="sibTrans2D1" presStyleIdx="1" presStyleCnt="4" custScaleX="170586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018B9E75-742E-4303-A16C-8A821310EF15}" type="pres">
      <dgm:prSet presAssocID="{612BA10D-4F4F-4BF6-9059-06A94BDAF34E}" presName="connectorText" presStyleLbl="sibTrans2D1" presStyleIdx="1" presStyleCnt="4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28372633-A8CE-4898-AF86-305447452F30}" type="pres">
      <dgm:prSet presAssocID="{9131EDB8-27A6-42FD-A541-052EFC01D4C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FA7701-5D17-48E5-8EAF-0CE4B894FCD8}" type="pres">
      <dgm:prSet presAssocID="{13A2EB04-B868-427A-B17F-16729BFA55DA}" presName="sibTrans" presStyleLbl="sibTrans2D1" presStyleIdx="2" presStyleCnt="4" custScaleX="172647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2F68EEE9-28D4-49EC-A4B1-C191492E34F2}" type="pres">
      <dgm:prSet presAssocID="{13A2EB04-B868-427A-B17F-16729BFA55DA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DD53E4A-81C3-4CAD-B31F-4C20BA5CFCD7}" type="pres">
      <dgm:prSet presAssocID="{23116FF9-AEB9-43F5-882D-9ECB1FD5DE1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0EC530-2BF9-418C-9EBE-CFD33FE15D7D}" type="pres">
      <dgm:prSet presAssocID="{BEE765C7-6165-4808-9B3B-A6627557B77F}" presName="sibTrans" presStyleLbl="sibTrans2D1" presStyleIdx="3" presStyleCnt="4" custScaleX="194810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75E8BE9C-270B-4810-939F-EB750969C50A}" type="pres">
      <dgm:prSet presAssocID="{BEE765C7-6165-4808-9B3B-A6627557B77F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8764F7FD-A2BC-4130-A5AF-0496F529F151}" type="presOf" srcId="{13A2EB04-B868-427A-B17F-16729BFA55DA}" destId="{3BFA7701-5D17-48E5-8EAF-0CE4B894FCD8}" srcOrd="0" destOrd="0" presId="urn:microsoft.com/office/officeart/2005/8/layout/cycle2"/>
    <dgm:cxn modelId="{7E4AEE88-75DB-4A8D-8DD7-483DA32E4814}" type="presOf" srcId="{7985EE53-BD3D-4DB3-B5BD-6B9FFA75B9E6}" destId="{746707A3-847D-4DEF-8437-C19565999197}" srcOrd="1" destOrd="0" presId="urn:microsoft.com/office/officeart/2005/8/layout/cycle2"/>
    <dgm:cxn modelId="{FF8FC91E-412B-4DA2-A905-DD7855AC6195}" type="presOf" srcId="{BEE765C7-6165-4808-9B3B-A6627557B77F}" destId="{75E8BE9C-270B-4810-939F-EB750969C50A}" srcOrd="1" destOrd="0" presId="urn:microsoft.com/office/officeart/2005/8/layout/cycle2"/>
    <dgm:cxn modelId="{4FD5BF5A-C000-4DFD-BEE2-9EDD3B2065BD}" type="presOf" srcId="{DA2EE66E-1894-4E15-A659-CCDCFE4DAD65}" destId="{7C5A343C-E262-450D-959C-A644EA0CABBE}" srcOrd="0" destOrd="0" presId="urn:microsoft.com/office/officeart/2005/8/layout/cycle2"/>
    <dgm:cxn modelId="{97323DE5-E2BF-422D-8188-D2445F20223B}" srcId="{13633CBA-2502-434A-928C-6EC6967F259D}" destId="{23116FF9-AEB9-43F5-882D-9ECB1FD5DE18}" srcOrd="3" destOrd="0" parTransId="{86229775-B50F-4220-B88B-07C4BA05CEAC}" sibTransId="{BEE765C7-6165-4808-9B3B-A6627557B77F}"/>
    <dgm:cxn modelId="{85ECF9AA-90A0-44FD-8039-01664CF72089}" type="presOf" srcId="{BEE765C7-6165-4808-9B3B-A6627557B77F}" destId="{670EC530-2BF9-418C-9EBE-CFD33FE15D7D}" srcOrd="0" destOrd="0" presId="urn:microsoft.com/office/officeart/2005/8/layout/cycle2"/>
    <dgm:cxn modelId="{A7204A59-ED7B-4267-9DDB-6207343E716B}" type="presOf" srcId="{012EDDC6-207F-4EE3-9DEB-146599520561}" destId="{558890D5-4F42-4C33-B381-CD393B37A1FF}" srcOrd="0" destOrd="0" presId="urn:microsoft.com/office/officeart/2005/8/layout/cycle2"/>
    <dgm:cxn modelId="{01DDA120-6531-460A-BEC0-312D1EC248FC}" type="presOf" srcId="{13633CBA-2502-434A-928C-6EC6967F259D}" destId="{EA3ADED0-C9AD-4C17-98CE-D872DACD90E8}" srcOrd="0" destOrd="0" presId="urn:microsoft.com/office/officeart/2005/8/layout/cycle2"/>
    <dgm:cxn modelId="{32BCFBAC-4CD0-4A5B-A4EB-4E0D9F8A11D6}" type="presOf" srcId="{612BA10D-4F4F-4BF6-9059-06A94BDAF34E}" destId="{018B9E75-742E-4303-A16C-8A821310EF15}" srcOrd="1" destOrd="0" presId="urn:microsoft.com/office/officeart/2005/8/layout/cycle2"/>
    <dgm:cxn modelId="{A9676025-22BC-4F10-8860-B270A6112553}" srcId="{13633CBA-2502-434A-928C-6EC6967F259D}" destId="{012EDDC6-207F-4EE3-9DEB-146599520561}" srcOrd="0" destOrd="0" parTransId="{1850CBD5-1A99-4F4F-897C-451AA66F1516}" sibTransId="{7985EE53-BD3D-4DB3-B5BD-6B9FFA75B9E6}"/>
    <dgm:cxn modelId="{4A7AF374-EEAC-4343-958F-C272518FAE91}" type="presOf" srcId="{612BA10D-4F4F-4BF6-9059-06A94BDAF34E}" destId="{719BC63E-F731-4648-BC28-EDC25FC57AA9}" srcOrd="0" destOrd="0" presId="urn:microsoft.com/office/officeart/2005/8/layout/cycle2"/>
    <dgm:cxn modelId="{0A0F4DB1-8E81-4114-9C1C-DC21042992C1}" type="presOf" srcId="{7985EE53-BD3D-4DB3-B5BD-6B9FFA75B9E6}" destId="{973C755A-5077-47FB-BDC0-FF7A84FD3F26}" srcOrd="0" destOrd="0" presId="urn:microsoft.com/office/officeart/2005/8/layout/cycle2"/>
    <dgm:cxn modelId="{B73E1B11-48A2-40FB-9384-FCC86ADB48C7}" type="presOf" srcId="{9131EDB8-27A6-42FD-A541-052EFC01D4C6}" destId="{28372633-A8CE-4898-AF86-305447452F30}" srcOrd="0" destOrd="0" presId="urn:microsoft.com/office/officeart/2005/8/layout/cycle2"/>
    <dgm:cxn modelId="{64DAF508-E1BA-4EDC-A97D-EE1A011CB9E0}" srcId="{13633CBA-2502-434A-928C-6EC6967F259D}" destId="{DA2EE66E-1894-4E15-A659-CCDCFE4DAD65}" srcOrd="1" destOrd="0" parTransId="{21005F9D-878A-4CC9-A13A-8A9C577A9239}" sibTransId="{612BA10D-4F4F-4BF6-9059-06A94BDAF34E}"/>
    <dgm:cxn modelId="{8EB3545D-942E-4C69-838E-D514D30A4443}" type="presOf" srcId="{13A2EB04-B868-427A-B17F-16729BFA55DA}" destId="{2F68EEE9-28D4-49EC-A4B1-C191492E34F2}" srcOrd="1" destOrd="0" presId="urn:microsoft.com/office/officeart/2005/8/layout/cycle2"/>
    <dgm:cxn modelId="{6E475298-9E56-41FC-8BAB-00C823CBCD62}" type="presOf" srcId="{23116FF9-AEB9-43F5-882D-9ECB1FD5DE18}" destId="{4DD53E4A-81C3-4CAD-B31F-4C20BA5CFCD7}" srcOrd="0" destOrd="0" presId="urn:microsoft.com/office/officeart/2005/8/layout/cycle2"/>
    <dgm:cxn modelId="{198EE807-14A4-40FA-B030-5F9F79A9713E}" srcId="{13633CBA-2502-434A-928C-6EC6967F259D}" destId="{9131EDB8-27A6-42FD-A541-052EFC01D4C6}" srcOrd="2" destOrd="0" parTransId="{6EC3601D-D6CE-49D7-9229-0442323129DA}" sibTransId="{13A2EB04-B868-427A-B17F-16729BFA55DA}"/>
    <dgm:cxn modelId="{A437539B-D8D7-4F72-B700-CE995AAE431A}" type="presParOf" srcId="{EA3ADED0-C9AD-4C17-98CE-D872DACD90E8}" destId="{558890D5-4F42-4C33-B381-CD393B37A1FF}" srcOrd="0" destOrd="0" presId="urn:microsoft.com/office/officeart/2005/8/layout/cycle2"/>
    <dgm:cxn modelId="{8234EE47-264A-43BF-AD7A-953633A97B03}" type="presParOf" srcId="{EA3ADED0-C9AD-4C17-98CE-D872DACD90E8}" destId="{973C755A-5077-47FB-BDC0-FF7A84FD3F26}" srcOrd="1" destOrd="0" presId="urn:microsoft.com/office/officeart/2005/8/layout/cycle2"/>
    <dgm:cxn modelId="{7839D0ED-1D9A-45F6-BF5F-C7009865F79E}" type="presParOf" srcId="{973C755A-5077-47FB-BDC0-FF7A84FD3F26}" destId="{746707A3-847D-4DEF-8437-C19565999197}" srcOrd="0" destOrd="0" presId="urn:microsoft.com/office/officeart/2005/8/layout/cycle2"/>
    <dgm:cxn modelId="{8BC5EF3D-5D74-4DC0-BBEB-801E28EA8103}" type="presParOf" srcId="{EA3ADED0-C9AD-4C17-98CE-D872DACD90E8}" destId="{7C5A343C-E262-450D-959C-A644EA0CABBE}" srcOrd="2" destOrd="0" presId="urn:microsoft.com/office/officeart/2005/8/layout/cycle2"/>
    <dgm:cxn modelId="{E93CD10A-3370-4965-BD63-5B63B1975C12}" type="presParOf" srcId="{EA3ADED0-C9AD-4C17-98CE-D872DACD90E8}" destId="{719BC63E-F731-4648-BC28-EDC25FC57AA9}" srcOrd="3" destOrd="0" presId="urn:microsoft.com/office/officeart/2005/8/layout/cycle2"/>
    <dgm:cxn modelId="{40F085FA-E3EE-406A-B1F6-2233237787E5}" type="presParOf" srcId="{719BC63E-F731-4648-BC28-EDC25FC57AA9}" destId="{018B9E75-742E-4303-A16C-8A821310EF15}" srcOrd="0" destOrd="0" presId="urn:microsoft.com/office/officeart/2005/8/layout/cycle2"/>
    <dgm:cxn modelId="{6FDC067A-99E4-4C1C-B2F6-4EF6E4C6464E}" type="presParOf" srcId="{EA3ADED0-C9AD-4C17-98CE-D872DACD90E8}" destId="{28372633-A8CE-4898-AF86-305447452F30}" srcOrd="4" destOrd="0" presId="urn:microsoft.com/office/officeart/2005/8/layout/cycle2"/>
    <dgm:cxn modelId="{7CC3856A-78AD-4CD1-8BF2-C96704378C30}" type="presParOf" srcId="{EA3ADED0-C9AD-4C17-98CE-D872DACD90E8}" destId="{3BFA7701-5D17-48E5-8EAF-0CE4B894FCD8}" srcOrd="5" destOrd="0" presId="urn:microsoft.com/office/officeart/2005/8/layout/cycle2"/>
    <dgm:cxn modelId="{C9B76AB0-32F9-4C8B-8DCE-0E6CDD4F0ACD}" type="presParOf" srcId="{3BFA7701-5D17-48E5-8EAF-0CE4B894FCD8}" destId="{2F68EEE9-28D4-49EC-A4B1-C191492E34F2}" srcOrd="0" destOrd="0" presId="urn:microsoft.com/office/officeart/2005/8/layout/cycle2"/>
    <dgm:cxn modelId="{159CB587-B399-49C9-9A2F-C8DD17A96C01}" type="presParOf" srcId="{EA3ADED0-C9AD-4C17-98CE-D872DACD90E8}" destId="{4DD53E4A-81C3-4CAD-B31F-4C20BA5CFCD7}" srcOrd="6" destOrd="0" presId="urn:microsoft.com/office/officeart/2005/8/layout/cycle2"/>
    <dgm:cxn modelId="{4EDC7D26-4BBF-4209-BC3D-EEBE9BF13480}" type="presParOf" srcId="{EA3ADED0-C9AD-4C17-98CE-D872DACD90E8}" destId="{670EC530-2BF9-418C-9EBE-CFD33FE15D7D}" srcOrd="7" destOrd="0" presId="urn:microsoft.com/office/officeart/2005/8/layout/cycle2"/>
    <dgm:cxn modelId="{B303566A-9D53-48AD-99EB-46CAF1E5B2FE}" type="presParOf" srcId="{670EC530-2BF9-418C-9EBE-CFD33FE15D7D}" destId="{75E8BE9C-270B-4810-939F-EB750969C50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A69AA1-53E1-41B5-9056-6663DFC583EC}" type="doc">
      <dgm:prSet loTypeId="urn:microsoft.com/office/officeart/2008/layout/RadialCluster" loCatId="cycle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250FFAB9-1576-48BF-BA8C-A4DA2A153930}">
      <dgm:prSet phldrT="[Texto]"/>
      <dgm:spPr/>
      <dgm:t>
        <a:bodyPr/>
        <a:lstStyle/>
        <a:p>
          <a:r>
            <a:rPr lang="en-US" dirty="0" smtClean="0"/>
            <a:t>Sustainable activities</a:t>
          </a:r>
          <a:endParaRPr lang="en-US" dirty="0"/>
        </a:p>
      </dgm:t>
    </dgm:pt>
    <dgm:pt modelId="{FA975C32-414B-477B-B24F-013B64C02419}" type="parTrans" cxnId="{4792346A-F081-44B9-BA20-803F115BF980}">
      <dgm:prSet/>
      <dgm:spPr/>
      <dgm:t>
        <a:bodyPr/>
        <a:lstStyle/>
        <a:p>
          <a:endParaRPr lang="en-US"/>
        </a:p>
      </dgm:t>
    </dgm:pt>
    <dgm:pt modelId="{BD2CBCD9-1BF8-4BF0-83E3-8AA6A674A2E0}" type="sibTrans" cxnId="{4792346A-F081-44B9-BA20-803F115BF980}">
      <dgm:prSet/>
      <dgm:spPr/>
      <dgm:t>
        <a:bodyPr/>
        <a:lstStyle/>
        <a:p>
          <a:endParaRPr lang="en-US"/>
        </a:p>
      </dgm:t>
    </dgm:pt>
    <dgm:pt modelId="{4DA6E816-2C0A-4789-B479-68CC206E5502}">
      <dgm:prSet phldrT="[Texto]"/>
      <dgm:spPr/>
      <dgm:t>
        <a:bodyPr/>
        <a:lstStyle/>
        <a:p>
          <a:r>
            <a:rPr lang="en-US" dirty="0" smtClean="0"/>
            <a:t>City’s characteristics</a:t>
          </a:r>
          <a:endParaRPr lang="en-US" dirty="0"/>
        </a:p>
      </dgm:t>
    </dgm:pt>
    <dgm:pt modelId="{365F76AA-87B8-46CB-BB52-11E6E8B7548A}" type="parTrans" cxnId="{15FA13E3-6003-4EF7-BCD2-340E45F2007E}">
      <dgm:prSet/>
      <dgm:spPr/>
      <dgm:t>
        <a:bodyPr/>
        <a:lstStyle/>
        <a:p>
          <a:endParaRPr lang="en-US"/>
        </a:p>
      </dgm:t>
    </dgm:pt>
    <dgm:pt modelId="{0765F7BC-E414-4332-AFE8-7CAA9BEAFF4D}" type="sibTrans" cxnId="{15FA13E3-6003-4EF7-BCD2-340E45F2007E}">
      <dgm:prSet/>
      <dgm:spPr/>
      <dgm:t>
        <a:bodyPr/>
        <a:lstStyle/>
        <a:p>
          <a:endParaRPr lang="en-US"/>
        </a:p>
      </dgm:t>
    </dgm:pt>
    <dgm:pt modelId="{D9B4CD33-8200-4244-A1CE-B6B287847D49}">
      <dgm:prSet phldrT="[Texto]"/>
      <dgm:spPr/>
      <dgm:t>
        <a:bodyPr/>
        <a:lstStyle/>
        <a:p>
          <a:r>
            <a:rPr lang="en-US" dirty="0" smtClean="0"/>
            <a:t>Outcomes</a:t>
          </a:r>
          <a:endParaRPr lang="en-US" dirty="0"/>
        </a:p>
      </dgm:t>
    </dgm:pt>
    <dgm:pt modelId="{A6E971FE-500F-41C3-AE1B-717063AD4180}" type="parTrans" cxnId="{622DE7AC-8CF6-4116-AA8B-447240B643FD}">
      <dgm:prSet/>
      <dgm:spPr/>
      <dgm:t>
        <a:bodyPr/>
        <a:lstStyle/>
        <a:p>
          <a:endParaRPr lang="en-US"/>
        </a:p>
      </dgm:t>
    </dgm:pt>
    <dgm:pt modelId="{761CC276-3273-49AD-8A2A-27B527BD2C30}" type="sibTrans" cxnId="{622DE7AC-8CF6-4116-AA8B-447240B643FD}">
      <dgm:prSet/>
      <dgm:spPr/>
      <dgm:t>
        <a:bodyPr/>
        <a:lstStyle/>
        <a:p>
          <a:endParaRPr lang="en-US"/>
        </a:p>
      </dgm:t>
    </dgm:pt>
    <dgm:pt modelId="{AEC130FD-21E1-4812-8A94-A3B8565E3ACA}">
      <dgm:prSet phldrT="[Texto]"/>
      <dgm:spPr/>
      <dgm:t>
        <a:bodyPr/>
        <a:lstStyle/>
        <a:p>
          <a:r>
            <a:rPr lang="en-US" dirty="0" smtClean="0"/>
            <a:t>Outcomes</a:t>
          </a:r>
          <a:endParaRPr lang="en-US" dirty="0"/>
        </a:p>
      </dgm:t>
    </dgm:pt>
    <dgm:pt modelId="{6A990518-6EFF-490D-88C8-F53305132A3D}" type="parTrans" cxnId="{9E6816A6-DAD8-47A7-9844-A3C3679A8AF5}">
      <dgm:prSet/>
      <dgm:spPr/>
      <dgm:t>
        <a:bodyPr/>
        <a:lstStyle/>
        <a:p>
          <a:endParaRPr lang="en-US"/>
        </a:p>
      </dgm:t>
    </dgm:pt>
    <dgm:pt modelId="{803895EB-50F6-42ED-BA17-43D11CCA1C3F}" type="sibTrans" cxnId="{9E6816A6-DAD8-47A7-9844-A3C3679A8AF5}">
      <dgm:prSet/>
      <dgm:spPr/>
      <dgm:t>
        <a:bodyPr/>
        <a:lstStyle/>
        <a:p>
          <a:endParaRPr lang="en-US"/>
        </a:p>
      </dgm:t>
    </dgm:pt>
    <dgm:pt modelId="{EC31875C-802A-4C82-ACE4-F08381E697B2}" type="pres">
      <dgm:prSet presAssocID="{28A69AA1-53E1-41B5-9056-6663DFC583E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A5945A1-78F4-4446-A03F-2BB6285E1CFD}" type="pres">
      <dgm:prSet presAssocID="{250FFAB9-1576-48BF-BA8C-A4DA2A153930}" presName="singleCycle" presStyleCnt="0"/>
      <dgm:spPr/>
    </dgm:pt>
    <dgm:pt modelId="{34D20BEA-3799-4F63-8034-411ADFDC9FFB}" type="pres">
      <dgm:prSet presAssocID="{250FFAB9-1576-48BF-BA8C-A4DA2A153930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BCF35045-B898-410B-ABB0-5C7B9B04BAA7}" type="pres">
      <dgm:prSet presAssocID="{365F76AA-87B8-46CB-BB52-11E6E8B7548A}" presName="Name56" presStyleLbl="parChTrans1D2" presStyleIdx="0" presStyleCnt="3"/>
      <dgm:spPr/>
      <dgm:t>
        <a:bodyPr/>
        <a:lstStyle/>
        <a:p>
          <a:endParaRPr lang="en-US"/>
        </a:p>
      </dgm:t>
    </dgm:pt>
    <dgm:pt modelId="{9077D8C3-D9F9-43D5-A597-8DBF0B0C2C09}" type="pres">
      <dgm:prSet presAssocID="{4DA6E816-2C0A-4789-B479-68CC206E5502}" presName="text0" presStyleLbl="node1" presStyleIdx="1" presStyleCnt="4" custScaleX="1805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A15802-60E1-44DE-A6B1-82AB6B84A11F}" type="pres">
      <dgm:prSet presAssocID="{A6E971FE-500F-41C3-AE1B-717063AD4180}" presName="Name56" presStyleLbl="parChTrans1D2" presStyleIdx="1" presStyleCnt="3"/>
      <dgm:spPr/>
      <dgm:t>
        <a:bodyPr/>
        <a:lstStyle/>
        <a:p>
          <a:endParaRPr lang="en-US"/>
        </a:p>
      </dgm:t>
    </dgm:pt>
    <dgm:pt modelId="{59034750-5E47-4D8F-A3D6-EA86C8268548}" type="pres">
      <dgm:prSet presAssocID="{D9B4CD33-8200-4244-A1CE-B6B287847D49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897B17-3936-4017-9581-A9A60B79F6E3}" type="pres">
      <dgm:prSet presAssocID="{6A990518-6EFF-490D-88C8-F53305132A3D}" presName="Name56" presStyleLbl="parChTrans1D2" presStyleIdx="2" presStyleCnt="3"/>
      <dgm:spPr/>
      <dgm:t>
        <a:bodyPr/>
        <a:lstStyle/>
        <a:p>
          <a:endParaRPr lang="en-US"/>
        </a:p>
      </dgm:t>
    </dgm:pt>
    <dgm:pt modelId="{2AB8B8E3-C585-4C12-817F-54F223F38E6C}" type="pres">
      <dgm:prSet presAssocID="{AEC130FD-21E1-4812-8A94-A3B8565E3ACA}" presName="text0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482197-0C1F-48E1-9BC9-615424C02DCA}" type="presOf" srcId="{AEC130FD-21E1-4812-8A94-A3B8565E3ACA}" destId="{2AB8B8E3-C585-4C12-817F-54F223F38E6C}" srcOrd="0" destOrd="0" presId="urn:microsoft.com/office/officeart/2008/layout/RadialCluster"/>
    <dgm:cxn modelId="{622DE7AC-8CF6-4116-AA8B-447240B643FD}" srcId="{250FFAB9-1576-48BF-BA8C-A4DA2A153930}" destId="{D9B4CD33-8200-4244-A1CE-B6B287847D49}" srcOrd="1" destOrd="0" parTransId="{A6E971FE-500F-41C3-AE1B-717063AD4180}" sibTransId="{761CC276-3273-49AD-8A2A-27B527BD2C30}"/>
    <dgm:cxn modelId="{9E6816A6-DAD8-47A7-9844-A3C3679A8AF5}" srcId="{250FFAB9-1576-48BF-BA8C-A4DA2A153930}" destId="{AEC130FD-21E1-4812-8A94-A3B8565E3ACA}" srcOrd="2" destOrd="0" parTransId="{6A990518-6EFF-490D-88C8-F53305132A3D}" sibTransId="{803895EB-50F6-42ED-BA17-43D11CCA1C3F}"/>
    <dgm:cxn modelId="{822A8A4F-0585-4BEF-BB5B-8F9549BA9DAD}" type="presOf" srcId="{4DA6E816-2C0A-4789-B479-68CC206E5502}" destId="{9077D8C3-D9F9-43D5-A597-8DBF0B0C2C09}" srcOrd="0" destOrd="0" presId="urn:microsoft.com/office/officeart/2008/layout/RadialCluster"/>
    <dgm:cxn modelId="{07752CF8-8676-4B50-9913-DD2202C74549}" type="presOf" srcId="{28A69AA1-53E1-41B5-9056-6663DFC583EC}" destId="{EC31875C-802A-4C82-ACE4-F08381E697B2}" srcOrd="0" destOrd="0" presId="urn:microsoft.com/office/officeart/2008/layout/RadialCluster"/>
    <dgm:cxn modelId="{3FA177E9-AC99-4444-A3B6-C06744C29EE5}" type="presOf" srcId="{D9B4CD33-8200-4244-A1CE-B6B287847D49}" destId="{59034750-5E47-4D8F-A3D6-EA86C8268548}" srcOrd="0" destOrd="0" presId="urn:microsoft.com/office/officeart/2008/layout/RadialCluster"/>
    <dgm:cxn modelId="{2C7B7977-60AD-47EF-A1D9-420A1443422B}" type="presOf" srcId="{365F76AA-87B8-46CB-BB52-11E6E8B7548A}" destId="{BCF35045-B898-410B-ABB0-5C7B9B04BAA7}" srcOrd="0" destOrd="0" presId="urn:microsoft.com/office/officeart/2008/layout/RadialCluster"/>
    <dgm:cxn modelId="{620BA8F1-2A39-4798-A048-9391FC2146A8}" type="presOf" srcId="{6A990518-6EFF-490D-88C8-F53305132A3D}" destId="{3F897B17-3936-4017-9581-A9A60B79F6E3}" srcOrd="0" destOrd="0" presId="urn:microsoft.com/office/officeart/2008/layout/RadialCluster"/>
    <dgm:cxn modelId="{8EBDC1FD-B921-461F-B144-0ADAE227B49D}" type="presOf" srcId="{A6E971FE-500F-41C3-AE1B-717063AD4180}" destId="{81A15802-60E1-44DE-A6B1-82AB6B84A11F}" srcOrd="0" destOrd="0" presId="urn:microsoft.com/office/officeart/2008/layout/RadialCluster"/>
    <dgm:cxn modelId="{15FA13E3-6003-4EF7-BCD2-340E45F2007E}" srcId="{250FFAB9-1576-48BF-BA8C-A4DA2A153930}" destId="{4DA6E816-2C0A-4789-B479-68CC206E5502}" srcOrd="0" destOrd="0" parTransId="{365F76AA-87B8-46CB-BB52-11E6E8B7548A}" sibTransId="{0765F7BC-E414-4332-AFE8-7CAA9BEAFF4D}"/>
    <dgm:cxn modelId="{25A1267E-E5CA-4D87-8928-2F8C0072713C}" type="presOf" srcId="{250FFAB9-1576-48BF-BA8C-A4DA2A153930}" destId="{34D20BEA-3799-4F63-8034-411ADFDC9FFB}" srcOrd="0" destOrd="0" presId="urn:microsoft.com/office/officeart/2008/layout/RadialCluster"/>
    <dgm:cxn modelId="{4792346A-F081-44B9-BA20-803F115BF980}" srcId="{28A69AA1-53E1-41B5-9056-6663DFC583EC}" destId="{250FFAB9-1576-48BF-BA8C-A4DA2A153930}" srcOrd="0" destOrd="0" parTransId="{FA975C32-414B-477B-B24F-013B64C02419}" sibTransId="{BD2CBCD9-1BF8-4BF0-83E3-8AA6A674A2E0}"/>
    <dgm:cxn modelId="{8D18AF91-A9A5-4573-8662-7C676C8DDA7E}" type="presParOf" srcId="{EC31875C-802A-4C82-ACE4-F08381E697B2}" destId="{3A5945A1-78F4-4446-A03F-2BB6285E1CFD}" srcOrd="0" destOrd="0" presId="urn:microsoft.com/office/officeart/2008/layout/RadialCluster"/>
    <dgm:cxn modelId="{58FBB074-82F2-44FD-875C-020665314BE4}" type="presParOf" srcId="{3A5945A1-78F4-4446-A03F-2BB6285E1CFD}" destId="{34D20BEA-3799-4F63-8034-411ADFDC9FFB}" srcOrd="0" destOrd="0" presId="urn:microsoft.com/office/officeart/2008/layout/RadialCluster"/>
    <dgm:cxn modelId="{4D4CBDA3-2644-490E-9013-6B66AE4A3389}" type="presParOf" srcId="{3A5945A1-78F4-4446-A03F-2BB6285E1CFD}" destId="{BCF35045-B898-410B-ABB0-5C7B9B04BAA7}" srcOrd="1" destOrd="0" presId="urn:microsoft.com/office/officeart/2008/layout/RadialCluster"/>
    <dgm:cxn modelId="{0F429AC2-9481-4C96-A650-A91991624771}" type="presParOf" srcId="{3A5945A1-78F4-4446-A03F-2BB6285E1CFD}" destId="{9077D8C3-D9F9-43D5-A597-8DBF0B0C2C09}" srcOrd="2" destOrd="0" presId="urn:microsoft.com/office/officeart/2008/layout/RadialCluster"/>
    <dgm:cxn modelId="{F07060D5-2627-4616-9415-9FF275C64D5E}" type="presParOf" srcId="{3A5945A1-78F4-4446-A03F-2BB6285E1CFD}" destId="{81A15802-60E1-44DE-A6B1-82AB6B84A11F}" srcOrd="3" destOrd="0" presId="urn:microsoft.com/office/officeart/2008/layout/RadialCluster"/>
    <dgm:cxn modelId="{979CC53C-EAA4-4316-B965-797E4D585CF0}" type="presParOf" srcId="{3A5945A1-78F4-4446-A03F-2BB6285E1CFD}" destId="{59034750-5E47-4D8F-A3D6-EA86C8268548}" srcOrd="4" destOrd="0" presId="urn:microsoft.com/office/officeart/2008/layout/RadialCluster"/>
    <dgm:cxn modelId="{4FD2CB77-D72C-4E34-892D-FD526DDDB927}" type="presParOf" srcId="{3A5945A1-78F4-4446-A03F-2BB6285E1CFD}" destId="{3F897B17-3936-4017-9581-A9A60B79F6E3}" srcOrd="5" destOrd="0" presId="urn:microsoft.com/office/officeart/2008/layout/RadialCluster"/>
    <dgm:cxn modelId="{B127E2D8-370D-4936-8275-7D4A2E65007B}" type="presParOf" srcId="{3A5945A1-78F4-4446-A03F-2BB6285E1CFD}" destId="{2AB8B8E3-C585-4C12-817F-54F223F38E6C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8890D5-4F42-4C33-B381-CD393B37A1FF}">
      <dsp:nvSpPr>
        <dsp:cNvPr id="0" name=""/>
        <dsp:cNvSpPr/>
      </dsp:nvSpPr>
      <dsp:spPr>
        <a:xfrm>
          <a:off x="1566713" y="5685"/>
          <a:ext cx="1476672" cy="147667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noProof="1" smtClean="0"/>
            <a:t>Economy</a:t>
          </a:r>
          <a:endParaRPr lang="es-ES" sz="1400" kern="1200" noProof="1"/>
        </a:p>
      </dsp:txBody>
      <dsp:txXfrm>
        <a:off x="1566713" y="5685"/>
        <a:ext cx="1476672" cy="1476672"/>
      </dsp:txXfrm>
    </dsp:sp>
    <dsp:sp modelId="{973C755A-5077-47FB-BDC0-FF7A84FD3F26}">
      <dsp:nvSpPr>
        <dsp:cNvPr id="0" name=""/>
        <dsp:cNvSpPr/>
      </dsp:nvSpPr>
      <dsp:spPr>
        <a:xfrm rot="2700000">
          <a:off x="2722749" y="1270289"/>
          <a:ext cx="715513" cy="498377"/>
        </a:xfrm>
        <a:prstGeom prst="leftRight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2700000">
        <a:off x="2722749" y="1270289"/>
        <a:ext cx="715513" cy="498377"/>
      </dsp:txXfrm>
    </dsp:sp>
    <dsp:sp modelId="{7C5A343C-E262-450D-959C-A644EA0CABBE}">
      <dsp:nvSpPr>
        <dsp:cNvPr id="0" name=""/>
        <dsp:cNvSpPr/>
      </dsp:nvSpPr>
      <dsp:spPr>
        <a:xfrm>
          <a:off x="3133298" y="1572270"/>
          <a:ext cx="1476672" cy="147667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noProof="1" smtClean="0"/>
            <a:t>Society</a:t>
          </a:r>
          <a:endParaRPr lang="es-ES" sz="1400" kern="1200" noProof="1"/>
        </a:p>
      </dsp:txBody>
      <dsp:txXfrm>
        <a:off x="3133298" y="1572270"/>
        <a:ext cx="1476672" cy="1476672"/>
      </dsp:txXfrm>
    </dsp:sp>
    <dsp:sp modelId="{719BC63E-F731-4648-BC28-EDC25FC57AA9}">
      <dsp:nvSpPr>
        <dsp:cNvPr id="0" name=""/>
        <dsp:cNvSpPr/>
      </dsp:nvSpPr>
      <dsp:spPr>
        <a:xfrm rot="8100000">
          <a:off x="2762196" y="2836874"/>
          <a:ext cx="667965" cy="498377"/>
        </a:xfrm>
        <a:prstGeom prst="leftRight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 rot="8100000">
        <a:off x="2762196" y="2836874"/>
        <a:ext cx="667965" cy="498377"/>
      </dsp:txXfrm>
    </dsp:sp>
    <dsp:sp modelId="{28372633-A8CE-4898-AF86-305447452F30}">
      <dsp:nvSpPr>
        <dsp:cNvPr id="0" name=""/>
        <dsp:cNvSpPr/>
      </dsp:nvSpPr>
      <dsp:spPr>
        <a:xfrm>
          <a:off x="1566713" y="3138855"/>
          <a:ext cx="1476672" cy="147667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noProof="1" smtClean="0"/>
            <a:t>Environment</a:t>
          </a:r>
          <a:endParaRPr lang="es-ES" sz="1400" kern="1200" noProof="1"/>
        </a:p>
      </dsp:txBody>
      <dsp:txXfrm>
        <a:off x="1566713" y="3138855"/>
        <a:ext cx="1476672" cy="1476672"/>
      </dsp:txXfrm>
    </dsp:sp>
    <dsp:sp modelId="{3BFA7701-5D17-48E5-8EAF-0CE4B894FCD8}">
      <dsp:nvSpPr>
        <dsp:cNvPr id="0" name=""/>
        <dsp:cNvSpPr/>
      </dsp:nvSpPr>
      <dsp:spPr>
        <a:xfrm rot="13500000">
          <a:off x="1191575" y="2852546"/>
          <a:ext cx="676035" cy="498377"/>
        </a:xfrm>
        <a:prstGeom prst="leftRightArrow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3500000">
        <a:off x="1191575" y="2852546"/>
        <a:ext cx="676035" cy="498377"/>
      </dsp:txXfrm>
    </dsp:sp>
    <dsp:sp modelId="{4DD53E4A-81C3-4CAD-B31F-4C20BA5CFCD7}">
      <dsp:nvSpPr>
        <dsp:cNvPr id="0" name=""/>
        <dsp:cNvSpPr/>
      </dsp:nvSpPr>
      <dsp:spPr>
        <a:xfrm>
          <a:off x="128" y="1572270"/>
          <a:ext cx="1476672" cy="147667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noProof="1" smtClean="0"/>
            <a:t>Government</a:t>
          </a:r>
          <a:endParaRPr lang="es-ES" sz="1400" kern="1200" noProof="1"/>
        </a:p>
      </dsp:txBody>
      <dsp:txXfrm>
        <a:off x="128" y="1572270"/>
        <a:ext cx="1476672" cy="1476672"/>
      </dsp:txXfrm>
    </dsp:sp>
    <dsp:sp modelId="{670EC530-2BF9-418C-9EBE-CFD33FE15D7D}">
      <dsp:nvSpPr>
        <dsp:cNvPr id="0" name=""/>
        <dsp:cNvSpPr/>
      </dsp:nvSpPr>
      <dsp:spPr>
        <a:xfrm rot="18900000">
          <a:off x="1132511" y="1285961"/>
          <a:ext cx="762819" cy="498377"/>
        </a:xfrm>
        <a:prstGeom prst="leftRightArrow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8900000">
        <a:off x="1132511" y="1285961"/>
        <a:ext cx="762819" cy="49837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8890D5-4F42-4C33-B381-CD393B37A1FF}">
      <dsp:nvSpPr>
        <dsp:cNvPr id="0" name=""/>
        <dsp:cNvSpPr/>
      </dsp:nvSpPr>
      <dsp:spPr>
        <a:xfrm>
          <a:off x="1470043" y="577"/>
          <a:ext cx="1150468" cy="115046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noProof="1" smtClean="0"/>
            <a:t>Economy</a:t>
          </a:r>
          <a:endParaRPr lang="es-ES" sz="1100" kern="1200" noProof="1"/>
        </a:p>
      </dsp:txBody>
      <dsp:txXfrm>
        <a:off x="1470043" y="577"/>
        <a:ext cx="1150468" cy="1150468"/>
      </dsp:txXfrm>
    </dsp:sp>
    <dsp:sp modelId="{973C755A-5077-47FB-BDC0-FF7A84FD3F26}">
      <dsp:nvSpPr>
        <dsp:cNvPr id="0" name=""/>
        <dsp:cNvSpPr/>
      </dsp:nvSpPr>
      <dsp:spPr>
        <a:xfrm rot="2700000">
          <a:off x="2370157" y="987153"/>
          <a:ext cx="561205" cy="388283"/>
        </a:xfrm>
        <a:prstGeom prst="leftRight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2700000">
        <a:off x="2370157" y="987153"/>
        <a:ext cx="561205" cy="388283"/>
      </dsp:txXfrm>
    </dsp:sp>
    <dsp:sp modelId="{7C5A343C-E262-450D-959C-A644EA0CABBE}">
      <dsp:nvSpPr>
        <dsp:cNvPr id="0" name=""/>
        <dsp:cNvSpPr/>
      </dsp:nvSpPr>
      <dsp:spPr>
        <a:xfrm>
          <a:off x="2693301" y="1223836"/>
          <a:ext cx="1150468" cy="115046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noProof="1" smtClean="0"/>
            <a:t>Society</a:t>
          </a:r>
          <a:endParaRPr lang="es-ES" sz="1100" kern="1200" noProof="1"/>
        </a:p>
      </dsp:txBody>
      <dsp:txXfrm>
        <a:off x="2693301" y="1223836"/>
        <a:ext cx="1150468" cy="1150468"/>
      </dsp:txXfrm>
    </dsp:sp>
    <dsp:sp modelId="{719BC63E-F731-4648-BC28-EDC25FC57AA9}">
      <dsp:nvSpPr>
        <dsp:cNvPr id="0" name=""/>
        <dsp:cNvSpPr/>
      </dsp:nvSpPr>
      <dsp:spPr>
        <a:xfrm rot="8100000">
          <a:off x="2401097" y="2210411"/>
          <a:ext cx="523911" cy="388283"/>
        </a:xfrm>
        <a:prstGeom prst="leftRight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 rot="8100000">
        <a:off x="2401097" y="2210411"/>
        <a:ext cx="523911" cy="388283"/>
      </dsp:txXfrm>
    </dsp:sp>
    <dsp:sp modelId="{28372633-A8CE-4898-AF86-305447452F30}">
      <dsp:nvSpPr>
        <dsp:cNvPr id="0" name=""/>
        <dsp:cNvSpPr/>
      </dsp:nvSpPr>
      <dsp:spPr>
        <a:xfrm>
          <a:off x="1470043" y="2447094"/>
          <a:ext cx="1150468" cy="115046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noProof="1" smtClean="0"/>
            <a:t>Environment</a:t>
          </a:r>
          <a:endParaRPr lang="es-ES" sz="1100" kern="1200" noProof="1"/>
        </a:p>
      </dsp:txBody>
      <dsp:txXfrm>
        <a:off x="1470043" y="2447094"/>
        <a:ext cx="1150468" cy="1150468"/>
      </dsp:txXfrm>
    </dsp:sp>
    <dsp:sp modelId="{3BFA7701-5D17-48E5-8EAF-0CE4B894FCD8}">
      <dsp:nvSpPr>
        <dsp:cNvPr id="0" name=""/>
        <dsp:cNvSpPr/>
      </dsp:nvSpPr>
      <dsp:spPr>
        <a:xfrm rot="13500000">
          <a:off x="1174673" y="2222704"/>
          <a:ext cx="530241" cy="388283"/>
        </a:xfrm>
        <a:prstGeom prst="leftRightArrow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3500000">
        <a:off x="1174673" y="2222704"/>
        <a:ext cx="530241" cy="388283"/>
      </dsp:txXfrm>
    </dsp:sp>
    <dsp:sp modelId="{4DD53E4A-81C3-4CAD-B31F-4C20BA5CFCD7}">
      <dsp:nvSpPr>
        <dsp:cNvPr id="0" name=""/>
        <dsp:cNvSpPr/>
      </dsp:nvSpPr>
      <dsp:spPr>
        <a:xfrm>
          <a:off x="246784" y="1223836"/>
          <a:ext cx="1150468" cy="115046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noProof="1" smtClean="0"/>
            <a:t>Government</a:t>
          </a:r>
          <a:endParaRPr lang="es-ES" sz="1100" kern="1200" noProof="1"/>
        </a:p>
      </dsp:txBody>
      <dsp:txXfrm>
        <a:off x="246784" y="1223836"/>
        <a:ext cx="1150468" cy="1150468"/>
      </dsp:txXfrm>
    </dsp:sp>
    <dsp:sp modelId="{670EC530-2BF9-418C-9EBE-CFD33FE15D7D}">
      <dsp:nvSpPr>
        <dsp:cNvPr id="0" name=""/>
        <dsp:cNvSpPr/>
      </dsp:nvSpPr>
      <dsp:spPr>
        <a:xfrm rot="18900000">
          <a:off x="1128347" y="999445"/>
          <a:ext cx="598309" cy="388283"/>
        </a:xfrm>
        <a:prstGeom prst="leftRightArrow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8900000">
        <a:off x="1128347" y="999445"/>
        <a:ext cx="598309" cy="38828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D20BEA-3799-4F63-8034-411ADFDC9FFB}">
      <dsp:nvSpPr>
        <dsp:cNvPr id="0" name=""/>
        <dsp:cNvSpPr/>
      </dsp:nvSpPr>
      <dsp:spPr>
        <a:xfrm>
          <a:off x="1613534" y="2150333"/>
          <a:ext cx="1383030" cy="13830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Sustainable activities</a:t>
          </a:r>
          <a:endParaRPr lang="en-US" sz="1800" kern="1200" dirty="0"/>
        </a:p>
      </dsp:txBody>
      <dsp:txXfrm>
        <a:off x="1613534" y="2150333"/>
        <a:ext cx="1383030" cy="1383030"/>
      </dsp:txXfrm>
    </dsp:sp>
    <dsp:sp modelId="{BCF35045-B898-410B-ABB0-5C7B9B04BAA7}">
      <dsp:nvSpPr>
        <dsp:cNvPr id="0" name=""/>
        <dsp:cNvSpPr/>
      </dsp:nvSpPr>
      <dsp:spPr>
        <a:xfrm rot="16200000">
          <a:off x="1819981" y="1665264"/>
          <a:ext cx="97013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0137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7D8C3-D9F9-43D5-A597-8DBF0B0C2C09}">
      <dsp:nvSpPr>
        <dsp:cNvPr id="0" name=""/>
        <dsp:cNvSpPr/>
      </dsp:nvSpPr>
      <dsp:spPr>
        <a:xfrm>
          <a:off x="1468581" y="253565"/>
          <a:ext cx="1672937" cy="92663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City’s characteristics</a:t>
          </a:r>
          <a:endParaRPr lang="en-US" sz="1900" kern="1200" dirty="0"/>
        </a:p>
      </dsp:txBody>
      <dsp:txXfrm>
        <a:off x="1468581" y="253565"/>
        <a:ext cx="1672937" cy="926630"/>
      </dsp:txXfrm>
    </dsp:sp>
    <dsp:sp modelId="{81A15802-60E1-44DE-A6B1-82AB6B84A11F}">
      <dsp:nvSpPr>
        <dsp:cNvPr id="0" name=""/>
        <dsp:cNvSpPr/>
      </dsp:nvSpPr>
      <dsp:spPr>
        <a:xfrm rot="1800000">
          <a:off x="2943545" y="3438966"/>
          <a:ext cx="79148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91485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034750-5E47-4D8F-A3D6-EA86C8268548}">
      <dsp:nvSpPr>
        <dsp:cNvPr id="0" name=""/>
        <dsp:cNvSpPr/>
      </dsp:nvSpPr>
      <dsp:spPr>
        <a:xfrm>
          <a:off x="3682011" y="3441017"/>
          <a:ext cx="926630" cy="9266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Outcomes</a:t>
          </a:r>
          <a:endParaRPr lang="en-US" sz="1400" kern="1200" dirty="0"/>
        </a:p>
      </dsp:txBody>
      <dsp:txXfrm>
        <a:off x="3682011" y="3441017"/>
        <a:ext cx="926630" cy="926630"/>
      </dsp:txXfrm>
    </dsp:sp>
    <dsp:sp modelId="{3F897B17-3936-4017-9581-A9A60B79F6E3}">
      <dsp:nvSpPr>
        <dsp:cNvPr id="0" name=""/>
        <dsp:cNvSpPr/>
      </dsp:nvSpPr>
      <dsp:spPr>
        <a:xfrm rot="9000000">
          <a:off x="875069" y="3438966"/>
          <a:ext cx="79148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91485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B8B8E3-C585-4C12-817F-54F223F38E6C}">
      <dsp:nvSpPr>
        <dsp:cNvPr id="0" name=""/>
        <dsp:cNvSpPr/>
      </dsp:nvSpPr>
      <dsp:spPr>
        <a:xfrm>
          <a:off x="1458" y="3441017"/>
          <a:ext cx="926630" cy="9266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Outcomes</a:t>
          </a:r>
          <a:endParaRPr lang="en-US" sz="1400" kern="1200" dirty="0"/>
        </a:p>
      </dsp:txBody>
      <dsp:txXfrm>
        <a:off x="1458" y="3441017"/>
        <a:ext cx="926630" cy="9266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pPr/>
              <a:t>4-4-2014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pPr/>
              <a:t>4-4-2014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7542409-6A04-4DC6-AC3A-D3758287A8F2}" type="slidenum">
              <a:rPr lang="en-US" sz="1200" b="0" i="0">
                <a:latin typeface="Corbel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082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7542409-6A04-4DC6-AC3A-D3758287A8F2}" type="slidenum">
              <a:rPr lang="en-US" sz="1200" b="0" i="0">
                <a:latin typeface="Corbel"/>
                <a:ea typeface="+mn-ea"/>
                <a:cs typeface="+mn-cs"/>
              </a:rPr>
              <a:pPr algn="r" defTabSz="914400">
                <a:buNone/>
              </a:pPr>
              <a:t>2</a:t>
            </a:fld>
            <a:endParaRPr lang="en-US" sz="1200" b="0" i="0"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1799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ubes blancas onduladas en cielo azul intenso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0" name="Picture 9" descr="Primer plano de foto de planta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Picture 10" descr="Ola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698731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720709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021014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405116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Ola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  <p:pic>
        <p:nvPicPr>
          <p:cNvPr id="11" name="Picture 10" descr="Primer plano de plantas verd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9894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781687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378392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78392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827180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65877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107393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79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6679" y="3446396"/>
            <a:ext cx="4155622" cy="2535303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023549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80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6680" y="3446397"/>
            <a:ext cx="4155622" cy="2535304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6422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1101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/>
              <a:t>July 22,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/>
              <a:t>Footer text here</a:t>
            </a:r>
          </a:p>
        </p:txBody>
      </p:sp>
    </p:spTree>
    <p:extLst>
      <p:ext uri="{BB962C8B-B14F-4D97-AF65-F5344CB8AC3E}">
        <p14:creationId xmlns:p14="http://schemas.microsoft.com/office/powerpoint/2010/main" xmlns="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Urban sustainability and competitiveness:</a:t>
            </a:r>
            <a:r>
              <a:rPr lang="es-MX" sz="4000" dirty="0"/>
              <a:t/>
            </a:r>
            <a:br>
              <a:rPr lang="es-MX" sz="4000" dirty="0"/>
            </a:br>
            <a:r>
              <a:rPr lang="en-US" sz="4000" b="1" dirty="0"/>
              <a:t>Factors defining Mexican cities </a:t>
            </a:r>
            <a:r>
              <a:rPr lang="es-MX" dirty="0"/>
              <a:t/>
            </a:r>
            <a:br>
              <a:rPr lang="es-MX" dirty="0"/>
            </a:br>
            <a:endParaRPr lang="es-ES" noProof="1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ES" sz="2800" noProof="1" smtClean="0"/>
              <a:t>Isela Orihuela</a:t>
            </a:r>
            <a:endParaRPr lang="es-ES" sz="2800" noProof="1"/>
          </a:p>
        </p:txBody>
      </p:sp>
    </p:spTree>
    <p:extLst>
      <p:ext uri="{BB962C8B-B14F-4D97-AF65-F5344CB8AC3E}">
        <p14:creationId xmlns:p14="http://schemas.microsoft.com/office/powerpoint/2010/main" xmlns="" val="4261546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Cities with more sustainable activities</a:t>
            </a:r>
            <a:endParaRPr lang="en-US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6305160"/>
              </p:ext>
            </p:extLst>
          </p:nvPr>
        </p:nvGraphicFramePr>
        <p:xfrm>
          <a:off x="3624650" y="1565275"/>
          <a:ext cx="4695566" cy="3751036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2365425"/>
                <a:gridCol w="2330141"/>
              </a:tblGrid>
              <a:tr h="97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Activity</a:t>
                      </a:r>
                      <a:endParaRPr lang="es-MX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514" marR="525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Cities</a:t>
                      </a:r>
                      <a:endParaRPr lang="es-MX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514" marR="52514" marT="0" marB="0"/>
                </a:tc>
              </a:tr>
              <a:tr h="291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Commissions</a:t>
                      </a:r>
                      <a:endParaRPr lang="es-MX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514" marR="525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Mexicali, Tijuana, Acapulco, </a:t>
                      </a:r>
                      <a:r>
                        <a:rPr lang="es-MX" sz="1400" dirty="0" err="1" smtClean="0">
                          <a:effectLst/>
                        </a:rPr>
                        <a:t>Mexico</a:t>
                      </a:r>
                      <a:r>
                        <a:rPr lang="es-MX" sz="1400" dirty="0" smtClean="0">
                          <a:effectLst/>
                        </a:rPr>
                        <a:t> City, Torreón</a:t>
                      </a:r>
                      <a:endParaRPr lang="es-MX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514" marR="52514" marT="0" marB="0"/>
                </a:tc>
              </a:tr>
              <a:tr h="219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Initiatives</a:t>
                      </a:r>
                      <a:endParaRPr lang="es-MX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514" marR="525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err="1">
                          <a:effectLst/>
                        </a:rPr>
                        <a:t>Mexico</a:t>
                      </a:r>
                      <a:r>
                        <a:rPr lang="es-MX" sz="1400" dirty="0">
                          <a:effectLst/>
                        </a:rPr>
                        <a:t> </a:t>
                      </a:r>
                      <a:r>
                        <a:rPr lang="es-MX" sz="1400" dirty="0" smtClean="0">
                          <a:effectLst/>
                        </a:rPr>
                        <a:t>City, Zacatecas,</a:t>
                      </a:r>
                      <a:r>
                        <a:rPr lang="es-MX" sz="1400" baseline="0" dirty="0" smtClean="0">
                          <a:effectLst/>
                        </a:rPr>
                        <a:t> </a:t>
                      </a:r>
                      <a:r>
                        <a:rPr lang="es-MX" sz="1400" dirty="0" smtClean="0">
                          <a:effectLst/>
                        </a:rPr>
                        <a:t>Guadalajara, Toluca, Puebla</a:t>
                      </a:r>
                      <a:endParaRPr lang="es-MX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514" marR="52514" marT="0" marB="0"/>
                </a:tc>
              </a:tr>
              <a:tr h="338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Water treatment</a:t>
                      </a:r>
                      <a:endParaRPr lang="es-MX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514" marR="525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err="1">
                          <a:effectLst/>
                        </a:rPr>
                        <a:t>Mexico</a:t>
                      </a:r>
                      <a:r>
                        <a:rPr lang="es-MX" sz="1400" dirty="0">
                          <a:effectLst/>
                        </a:rPr>
                        <a:t> </a:t>
                      </a:r>
                      <a:r>
                        <a:rPr lang="es-MX" sz="1400" dirty="0" smtClean="0">
                          <a:effectLst/>
                        </a:rPr>
                        <a:t>City, Colima, Aguascalientes, Acapulco, Guadalajara</a:t>
                      </a:r>
                      <a:endParaRPr lang="es-MX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514" marR="52514" marT="0" marB="0"/>
                </a:tc>
              </a:tr>
              <a:tr h="238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Planted trees</a:t>
                      </a:r>
                      <a:endParaRPr lang="es-MX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514" marR="525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Cuernavaca, Durango, Colima, </a:t>
                      </a:r>
                      <a:endParaRPr lang="es-MX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Chetumal, Acapulco</a:t>
                      </a:r>
                      <a:endParaRPr lang="es-MX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514" marR="52514" marT="0" marB="0"/>
                </a:tc>
              </a:tr>
              <a:tr h="250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Regulations</a:t>
                      </a:r>
                      <a:endParaRPr lang="es-MX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514" marR="525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Chetumal, Cancún, Los Cabos, </a:t>
                      </a:r>
                      <a:endParaRPr lang="es-MX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León, Nuevo </a:t>
                      </a:r>
                      <a:r>
                        <a:rPr lang="es-MX" sz="1400" dirty="0">
                          <a:effectLst/>
                        </a:rPr>
                        <a:t>Laredo</a:t>
                      </a:r>
                      <a:endParaRPr lang="es-MX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514" marR="52514" marT="0" marB="0"/>
                </a:tc>
              </a:tr>
              <a:tr h="97735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Cities </a:t>
                      </a:r>
                      <a:r>
                        <a:rPr lang="en-US" sz="1400" dirty="0">
                          <a:effectLst/>
                        </a:rPr>
                        <a:t>having best background of people:</a:t>
                      </a:r>
                      <a:endParaRPr lang="es-MX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err="1">
                          <a:effectLst/>
                        </a:rPr>
                        <a:t>Mexico</a:t>
                      </a:r>
                      <a:r>
                        <a:rPr lang="es-MX" sz="1400" dirty="0">
                          <a:effectLst/>
                        </a:rPr>
                        <a:t> </a:t>
                      </a:r>
                      <a:r>
                        <a:rPr lang="es-MX" sz="1400" dirty="0" smtClean="0">
                          <a:effectLst/>
                        </a:rPr>
                        <a:t>City, Querétaro, Toluca, Monterrey, Acapulco, Guadalajara, Puebla, Nuevo Laredo, Zacatecas</a:t>
                      </a:r>
                      <a:endParaRPr lang="es-MX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514" marR="5251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75393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Cities with sustainable activities vs level of competitiveness</a:t>
            </a:r>
            <a:endParaRPr lang="en-U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7870213"/>
              </p:ext>
            </p:extLst>
          </p:nvPr>
        </p:nvGraphicFramePr>
        <p:xfrm>
          <a:off x="2398425" y="1633913"/>
          <a:ext cx="7225260" cy="4542034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248101"/>
                <a:gridCol w="927298"/>
                <a:gridCol w="1142762"/>
                <a:gridCol w="1180269"/>
                <a:gridCol w="872234"/>
                <a:gridCol w="927298"/>
                <a:gridCol w="927298"/>
              </a:tblGrid>
              <a:tr h="4029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City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Economic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Institutional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Socio-demographic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Urban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Index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Level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7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Mexico City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42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High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29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Aguascalientes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High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7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Guadalajara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High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7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Tijuana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High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7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Mexicali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High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7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Torreón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34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High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7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Durango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34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35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Medium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7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Cuernavaca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29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High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7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Nuevo Laredo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29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39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High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7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Puebla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49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Medium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7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Cancún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48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Medium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7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Los Cabos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42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44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High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7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León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36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Medium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7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Zacatecas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56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Medium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7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Toluca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49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44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32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Medium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7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Colima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62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32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Medium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7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Chetumal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55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59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59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51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Low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7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Acapulco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68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57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63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58</a:t>
                      </a:r>
                      <a:endParaRPr lang="es-MX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Low</a:t>
                      </a:r>
                      <a:endParaRPr lang="es-MX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98954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noProof="1" smtClean="0"/>
              <a:t>Factors defining Mexican Cities in sustainability</a:t>
            </a:r>
            <a:endParaRPr lang="es-ES" noProof="1"/>
          </a:p>
        </p:txBody>
      </p:sp>
      <p:sp>
        <p:nvSpPr>
          <p:cNvPr id="3" name="Marcador de posición de fecha 2"/>
          <p:cNvSpPr>
            <a:spLocks noGrp="1"/>
          </p:cNvSpPr>
          <p:nvPr>
            <p:ph sz="half" idx="1"/>
          </p:nvPr>
        </p:nvSpPr>
        <p:spPr>
          <a:xfrm>
            <a:off x="1431763" y="2012133"/>
            <a:ext cx="3462103" cy="923953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Clr>
                <a:srgbClr val="4D3E2F"/>
              </a:buClr>
              <a:buNone/>
            </a:pPr>
            <a:r>
              <a:rPr lang="es-ES" noProof="1" smtClean="0"/>
              <a:t>High and medium levels of competitiveness</a:t>
            </a:r>
          </a:p>
          <a:p>
            <a:pPr marL="0" indent="0">
              <a:buClr>
                <a:srgbClr val="4D3E2F"/>
              </a:buClr>
              <a:buNone/>
            </a:pPr>
            <a:endParaRPr lang="es-ES" noProof="1" smtClean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277587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Clr>
                <a:srgbClr val="4D3E2F"/>
              </a:buClr>
            </a:pPr>
            <a:r>
              <a:rPr lang="es-ES" noProof="1" smtClean="0"/>
              <a:t>Unemployment</a:t>
            </a:r>
            <a:endParaRPr lang="es-ES" noProof="1"/>
          </a:p>
          <a:p>
            <a:pPr>
              <a:buClr>
                <a:srgbClr val="4D3E2F"/>
              </a:buClr>
            </a:pPr>
            <a:r>
              <a:rPr lang="es-ES" noProof="1"/>
              <a:t>Production</a:t>
            </a:r>
          </a:p>
          <a:p>
            <a:pPr>
              <a:buClr>
                <a:srgbClr val="4D3E2F"/>
              </a:buClr>
            </a:pPr>
            <a:r>
              <a:rPr lang="es-ES" noProof="1"/>
              <a:t>Salaries</a:t>
            </a:r>
          </a:p>
          <a:p>
            <a:pPr>
              <a:buClr>
                <a:srgbClr val="4D3E2F"/>
              </a:buClr>
            </a:pPr>
            <a:r>
              <a:rPr lang="es-ES" noProof="1"/>
              <a:t>Infraestructure</a:t>
            </a:r>
          </a:p>
          <a:p>
            <a:pPr>
              <a:buClr>
                <a:srgbClr val="4D3E2F"/>
              </a:buClr>
            </a:pPr>
            <a:r>
              <a:rPr lang="es-ES" noProof="1"/>
              <a:t>Public finance</a:t>
            </a:r>
          </a:p>
          <a:p>
            <a:pPr>
              <a:buClr>
                <a:srgbClr val="4D3E2F"/>
              </a:buClr>
            </a:pPr>
            <a:r>
              <a:rPr lang="es-ES" noProof="1"/>
              <a:t>Capacities of local government</a:t>
            </a:r>
          </a:p>
          <a:p>
            <a:endParaRPr lang="en-US" dirty="0"/>
          </a:p>
        </p:txBody>
      </p:sp>
      <p:sp>
        <p:nvSpPr>
          <p:cNvPr id="9" name="Marcador de contenido 3"/>
          <p:cNvSpPr txBox="1">
            <a:spLocks/>
          </p:cNvSpPr>
          <p:nvPr/>
        </p:nvSpPr>
        <p:spPr>
          <a:xfrm>
            <a:off x="6172200" y="4537904"/>
            <a:ext cx="4609775" cy="12766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10312" indent="-210312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8912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6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5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624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10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19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48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4D3E2F"/>
              </a:buClr>
            </a:pPr>
            <a:r>
              <a:rPr lang="es-ES" noProof="1" smtClean="0"/>
              <a:t>Institutional variables: profile of people, mechanisms and tools for better management</a:t>
            </a:r>
            <a:endParaRPr lang="en-US" dirty="0"/>
          </a:p>
        </p:txBody>
      </p:sp>
      <p:sp>
        <p:nvSpPr>
          <p:cNvPr id="10" name="Marcador de posición de fecha 2"/>
          <p:cNvSpPr txBox="1">
            <a:spLocks/>
          </p:cNvSpPr>
          <p:nvPr/>
        </p:nvSpPr>
        <p:spPr>
          <a:xfrm>
            <a:off x="1592634" y="4771352"/>
            <a:ext cx="3301231" cy="92395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10312" indent="-210312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8912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6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5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624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10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19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48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4D3E2F"/>
              </a:buClr>
              <a:buNone/>
            </a:pPr>
            <a:r>
              <a:rPr lang="es-ES" noProof="1" smtClean="0"/>
              <a:t>Low levels of competitiveness</a:t>
            </a:r>
          </a:p>
          <a:p>
            <a:pPr marL="0" indent="0">
              <a:buClr>
                <a:srgbClr val="4D3E2F"/>
              </a:buClr>
              <a:buFont typeface="Arial" panose="020B0604020202020204" pitchFamily="34" charset="0"/>
              <a:buNone/>
            </a:pPr>
            <a:endParaRPr lang="es-ES" noProof="1" smtClean="0"/>
          </a:p>
        </p:txBody>
      </p:sp>
      <p:sp>
        <p:nvSpPr>
          <p:cNvPr id="11" name="Flecha derecha 10"/>
          <p:cNvSpPr/>
          <p:nvPr/>
        </p:nvSpPr>
        <p:spPr>
          <a:xfrm>
            <a:off x="5231567" y="2218544"/>
            <a:ext cx="719528" cy="7175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echa derecha 11"/>
          <p:cNvSpPr/>
          <p:nvPr/>
        </p:nvSpPr>
        <p:spPr>
          <a:xfrm>
            <a:off x="5231567" y="4714258"/>
            <a:ext cx="719528" cy="7175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2496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6944" y="629985"/>
            <a:ext cx="6949440" cy="269425"/>
          </a:xfrm>
        </p:spPr>
        <p:txBody>
          <a:bodyPr>
            <a:normAutofit fontScale="90000"/>
          </a:bodyPr>
          <a:lstStyle/>
          <a:p>
            <a:r>
              <a:rPr lang="es-ES" noProof="1" smtClean="0">
                <a:solidFill>
                  <a:schemeClr val="tx1"/>
                </a:solidFill>
              </a:rPr>
              <a:t>Conclusions</a:t>
            </a:r>
            <a:endParaRPr lang="es-ES" noProof="1">
              <a:solidFill>
                <a:schemeClr val="tx1"/>
              </a:solidFill>
            </a:endParaRP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751777" y="2203555"/>
            <a:ext cx="6949440" cy="362786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noProof="1" smtClean="0"/>
              <a:t>The outcomes depend on the characteristics of cities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noProof="1" smtClean="0"/>
              <a:t>Level of competitiveness is related to sustainability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noProof="1" smtClean="0"/>
              <a:t>Government management, population dynamism, availability of infrastructure and facilities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noProof="1" smtClean="0"/>
              <a:t>Still more work to do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noProof="1" smtClean="0"/>
              <a:t>Need for more information</a:t>
            </a:r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xmlns="" val="3752628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4D3E2F"/>
              </a:buClr>
            </a:pPr>
            <a:r>
              <a:rPr lang="en-US" dirty="0" smtClean="0"/>
              <a:t>Introduction</a:t>
            </a:r>
          </a:p>
          <a:p>
            <a:pPr>
              <a:buClr>
                <a:srgbClr val="4D3E2F"/>
              </a:buClr>
            </a:pPr>
            <a:r>
              <a:rPr lang="en-US" dirty="0" smtClean="0"/>
              <a:t>Sustainable development and urban competitiveness</a:t>
            </a:r>
          </a:p>
          <a:p>
            <a:pPr>
              <a:buClr>
                <a:srgbClr val="4D3E2F"/>
              </a:buClr>
            </a:pPr>
            <a:r>
              <a:rPr lang="en-US" dirty="0" smtClean="0"/>
              <a:t>Factors influencing sustainability actions</a:t>
            </a:r>
          </a:p>
          <a:p>
            <a:pPr>
              <a:buClr>
                <a:srgbClr val="4D3E2F"/>
              </a:buClr>
            </a:pPr>
            <a:r>
              <a:rPr lang="en-US" dirty="0" smtClean="0"/>
              <a:t>Actions for sustainability in Mexican Cities</a:t>
            </a:r>
          </a:p>
          <a:p>
            <a:pPr>
              <a:buClr>
                <a:srgbClr val="4D3E2F"/>
              </a:buClr>
            </a:pPr>
            <a:r>
              <a:rPr lang="en-US" dirty="0" smtClean="0"/>
              <a:t>Factors defining Mexican Cities</a:t>
            </a:r>
          </a:p>
          <a:p>
            <a:pPr>
              <a:buClr>
                <a:srgbClr val="4D3E2F"/>
              </a:buClr>
            </a:pPr>
            <a:r>
              <a:rPr lang="en-US" dirty="0" smtClean="0"/>
              <a:t>Final comments</a:t>
            </a:r>
          </a:p>
          <a:p>
            <a:pPr marL="0" indent="0">
              <a:buClr>
                <a:srgbClr val="4D3E2F"/>
              </a:buCl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628715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Relevance of the term</a:t>
            </a:r>
          </a:p>
          <a:p>
            <a:r>
              <a:rPr lang="en-US" dirty="0" smtClean="0"/>
              <a:t>Same guidelines different outcomes</a:t>
            </a:r>
          </a:p>
          <a:p>
            <a:r>
              <a:rPr lang="en-US" dirty="0" smtClean="0"/>
              <a:t>Situation in Mexican cities </a:t>
            </a:r>
          </a:p>
          <a:p>
            <a:r>
              <a:rPr lang="en-US" dirty="0" smtClean="0"/>
              <a:t>Relationship with competitiveness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5551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To </a:t>
            </a:r>
            <a:r>
              <a:rPr lang="en-US" dirty="0"/>
              <a:t>identify the factors that characterize cities having activities of sustainable development in order to know what variables make cities more prepared to design and implement sustainable actions in a context of competitiveness in Mexico</a:t>
            </a:r>
          </a:p>
          <a:p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73950" y="2851587"/>
            <a:ext cx="5011023" cy="374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53682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noProof="1" smtClean="0"/>
              <a:t>1. Sustainable development and competitiveness</a:t>
            </a:r>
            <a:endParaRPr lang="es-ES" noProof="1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409701" y="1556281"/>
            <a:ext cx="3648332" cy="1831496"/>
          </a:xfrm>
        </p:spPr>
        <p:txBody>
          <a:bodyPr>
            <a:normAutofit/>
          </a:bodyPr>
          <a:lstStyle/>
          <a:p>
            <a:pPr>
              <a:buClr>
                <a:srgbClr val="4D3E2F"/>
              </a:buClr>
            </a:pPr>
            <a:r>
              <a:rPr lang="es-ES" noProof="1" smtClean="0"/>
              <a:t>Globalization</a:t>
            </a:r>
          </a:p>
          <a:p>
            <a:pPr>
              <a:buClr>
                <a:srgbClr val="4D3E2F"/>
              </a:buClr>
            </a:pPr>
            <a:r>
              <a:rPr lang="es-ES" noProof="1" smtClean="0"/>
              <a:t>Economic pressures</a:t>
            </a:r>
          </a:p>
          <a:p>
            <a:pPr>
              <a:buClr>
                <a:srgbClr val="4D3E2F"/>
              </a:buClr>
            </a:pPr>
            <a:r>
              <a:rPr lang="es-ES" noProof="1" smtClean="0"/>
              <a:t>Social changes</a:t>
            </a:r>
          </a:p>
          <a:p>
            <a:pPr>
              <a:buClr>
                <a:srgbClr val="4D3E2F"/>
              </a:buClr>
            </a:pPr>
            <a:r>
              <a:rPr lang="es-ES" noProof="1" smtClean="0"/>
              <a:t>Integrative vision</a:t>
            </a:r>
          </a:p>
          <a:p>
            <a:pPr marL="0" indent="0">
              <a:buClr>
                <a:srgbClr val="4D3E2F"/>
              </a:buClr>
              <a:buNone/>
            </a:pPr>
            <a:endParaRPr lang="es-ES" noProof="1" smtClean="0"/>
          </a:p>
        </p:txBody>
      </p:sp>
      <p:graphicFrame>
        <p:nvGraphicFramePr>
          <p:cNvPr id="10" name="Marcador de posición de contenido 9" descr="Ciclo bás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720463713"/>
              </p:ext>
            </p:extLst>
          </p:nvPr>
        </p:nvGraphicFramePr>
        <p:xfrm>
          <a:off x="6172200" y="1555750"/>
          <a:ext cx="4610100" cy="4621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59892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noProof="1" smtClean="0"/>
              <a:t>1. Sustainable development and competitiveness</a:t>
            </a:r>
            <a:endParaRPr lang="es-ES" noProof="1"/>
          </a:p>
        </p:txBody>
      </p:sp>
      <p:graphicFrame>
        <p:nvGraphicFramePr>
          <p:cNvPr id="10" name="Marcador de posición de contenido 9" descr="Ciclo bás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875744252"/>
              </p:ext>
            </p:extLst>
          </p:nvPr>
        </p:nvGraphicFramePr>
        <p:xfrm>
          <a:off x="5058032" y="2542050"/>
          <a:ext cx="4090555" cy="3598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9705109" y="3895626"/>
            <a:ext cx="1433571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Sustainable actions</a:t>
            </a:r>
            <a:endParaRPr lang="en-US" sz="20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565563" y="4080292"/>
            <a:ext cx="2652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Competitiveness</a:t>
            </a:r>
            <a:endParaRPr lang="en-US" sz="2800" dirty="0"/>
          </a:p>
        </p:txBody>
      </p:sp>
      <p:sp>
        <p:nvSpPr>
          <p:cNvPr id="13" name="Abrir llave 12"/>
          <p:cNvSpPr/>
          <p:nvPr/>
        </p:nvSpPr>
        <p:spPr>
          <a:xfrm>
            <a:off x="4695567" y="2216540"/>
            <a:ext cx="362465" cy="4250724"/>
          </a:xfrm>
          <a:prstGeom prst="leftBrac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1409701" y="1556281"/>
            <a:ext cx="3648332" cy="1971539"/>
          </a:xfrm>
        </p:spPr>
        <p:txBody>
          <a:bodyPr/>
          <a:lstStyle/>
          <a:p>
            <a:r>
              <a:rPr lang="en-US" dirty="0" smtClean="0"/>
              <a:t>Quality of life</a:t>
            </a:r>
          </a:p>
          <a:p>
            <a:r>
              <a:rPr lang="en-US" dirty="0" smtClean="0"/>
              <a:t>Environment</a:t>
            </a:r>
          </a:p>
          <a:p>
            <a:r>
              <a:rPr lang="en-US" dirty="0" smtClean="0"/>
              <a:t>Quality of services</a:t>
            </a:r>
          </a:p>
          <a:p>
            <a:r>
              <a:rPr lang="en-US" dirty="0" smtClean="0"/>
              <a:t>Access to knowledge</a:t>
            </a:r>
            <a:endParaRPr lang="en-US" dirty="0"/>
          </a:p>
        </p:txBody>
      </p:sp>
      <p:sp>
        <p:nvSpPr>
          <p:cNvPr id="6" name="Cerrar llave 5"/>
          <p:cNvSpPr/>
          <p:nvPr/>
        </p:nvSpPr>
        <p:spPr>
          <a:xfrm>
            <a:off x="9060873" y="2216541"/>
            <a:ext cx="249382" cy="425072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3546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noProof="1" smtClean="0"/>
              <a:t>2. Factors influencing sustainability activities</a:t>
            </a:r>
            <a:endParaRPr lang="es-ES" noProof="1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251925752"/>
              </p:ext>
            </p:extLst>
          </p:nvPr>
        </p:nvGraphicFramePr>
        <p:xfrm>
          <a:off x="3581401" y="1825268"/>
          <a:ext cx="4610100" cy="4621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Marcador de contenido 4"/>
          <p:cNvSpPr>
            <a:spLocks noGrp="1"/>
          </p:cNvSpPr>
          <p:nvPr>
            <p:ph sz="half" idx="1"/>
          </p:nvPr>
        </p:nvSpPr>
        <p:spPr>
          <a:xfrm>
            <a:off x="1409701" y="1556281"/>
            <a:ext cx="2933699" cy="19715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Literature:</a:t>
            </a:r>
          </a:p>
          <a:p>
            <a:r>
              <a:rPr lang="en-US" dirty="0" smtClean="0"/>
              <a:t>Political culture</a:t>
            </a:r>
          </a:p>
          <a:p>
            <a:r>
              <a:rPr lang="en-US" dirty="0" smtClean="0"/>
              <a:t>Institutional</a:t>
            </a:r>
          </a:p>
          <a:p>
            <a:r>
              <a:rPr lang="en-US" dirty="0" smtClean="0"/>
              <a:t>Intergovernmental</a:t>
            </a:r>
          </a:p>
          <a:p>
            <a:r>
              <a:rPr lang="en-US" dirty="0" smtClean="0"/>
              <a:t>Economic</a:t>
            </a:r>
          </a:p>
          <a:p>
            <a:endParaRPr lang="en-US" dirty="0"/>
          </a:p>
        </p:txBody>
      </p:sp>
      <p:sp>
        <p:nvSpPr>
          <p:cNvPr id="15" name="Marcador de contenido 4"/>
          <p:cNvSpPr>
            <a:spLocks noGrp="1"/>
          </p:cNvSpPr>
          <p:nvPr>
            <p:ph sz="half" idx="1"/>
          </p:nvPr>
        </p:nvSpPr>
        <p:spPr>
          <a:xfrm>
            <a:off x="8191501" y="1556281"/>
            <a:ext cx="2933699" cy="19715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Proposal:</a:t>
            </a:r>
          </a:p>
          <a:p>
            <a:r>
              <a:rPr lang="en-US" dirty="0" smtClean="0"/>
              <a:t>Socio-demographic</a:t>
            </a:r>
          </a:p>
          <a:p>
            <a:r>
              <a:rPr lang="en-US" dirty="0" smtClean="0"/>
              <a:t>Institutional</a:t>
            </a:r>
          </a:p>
          <a:p>
            <a:r>
              <a:rPr lang="en-US" dirty="0" smtClean="0"/>
              <a:t>Economic</a:t>
            </a:r>
          </a:p>
          <a:p>
            <a:r>
              <a:rPr lang="en-US" dirty="0" smtClean="0"/>
              <a:t>Urban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1348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Actions for sustainability in Mexican Cities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10027" y="1566001"/>
            <a:ext cx="3910118" cy="2902090"/>
          </a:xfrm>
        </p:spPr>
        <p:txBody>
          <a:bodyPr/>
          <a:lstStyle/>
          <a:p>
            <a:r>
              <a:rPr lang="en-US" dirty="0" smtClean="0"/>
              <a:t>Municipalities in Mexico</a:t>
            </a:r>
          </a:p>
          <a:p>
            <a:r>
              <a:rPr lang="en-US" dirty="0" smtClean="0"/>
              <a:t>Duties of municipalities</a:t>
            </a:r>
          </a:p>
          <a:p>
            <a:r>
              <a:rPr lang="en-US" dirty="0" smtClean="0"/>
              <a:t>Intergovernmental relations</a:t>
            </a:r>
          </a:p>
          <a:p>
            <a:r>
              <a:rPr lang="en-US" dirty="0" smtClean="0"/>
              <a:t>Council</a:t>
            </a:r>
          </a:p>
          <a:p>
            <a:r>
              <a:rPr lang="en-US" dirty="0" smtClean="0"/>
              <a:t>Information available</a:t>
            </a:r>
          </a:p>
          <a:p>
            <a:r>
              <a:rPr lang="en-US" dirty="0" smtClean="0"/>
              <a:t>Selection of cities</a:t>
            </a:r>
            <a:endParaRPr lang="en-US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6871857" y="2169917"/>
            <a:ext cx="3910118" cy="342039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10312" indent="-210312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8912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6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5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624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10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19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48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/>
              <a:t>Variables:</a:t>
            </a:r>
          </a:p>
          <a:p>
            <a:pPr marL="0" indent="0">
              <a:buNone/>
            </a:pPr>
            <a:r>
              <a:rPr lang="en-US" sz="2400" b="1" dirty="0" smtClean="0"/>
              <a:t>Background of people</a:t>
            </a:r>
          </a:p>
          <a:p>
            <a:r>
              <a:rPr lang="en-US" sz="2400" b="1" dirty="0" smtClean="0"/>
              <a:t>Commissions</a:t>
            </a:r>
          </a:p>
          <a:p>
            <a:r>
              <a:rPr lang="en-US" sz="2400" b="1" dirty="0" smtClean="0"/>
              <a:t>Initiatives</a:t>
            </a:r>
          </a:p>
          <a:p>
            <a:r>
              <a:rPr lang="en-US" sz="2400" b="1" dirty="0" smtClean="0"/>
              <a:t>Water treatment</a:t>
            </a:r>
          </a:p>
          <a:p>
            <a:r>
              <a:rPr lang="en-US" sz="2400" b="1" dirty="0" smtClean="0"/>
              <a:t>Planted trees</a:t>
            </a:r>
          </a:p>
          <a:p>
            <a:r>
              <a:rPr lang="en-US" sz="2400" b="1" dirty="0" smtClean="0"/>
              <a:t>Regulations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248662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cities in the country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10027" y="1566001"/>
            <a:ext cx="9371948" cy="2991009"/>
          </a:xfrm>
        </p:spPr>
        <p:txBody>
          <a:bodyPr/>
          <a:lstStyle/>
          <a:p>
            <a:pPr lvl="1"/>
            <a:r>
              <a:rPr lang="en-US" sz="2000" dirty="0" smtClean="0"/>
              <a:t>Background of people: 39% less than Bachelor´s degree; 40.4% Bachelor’s; 4% Master’s; 1.2% PhD.</a:t>
            </a:r>
          </a:p>
          <a:p>
            <a:pPr lvl="1"/>
            <a:r>
              <a:rPr lang="en-US" sz="2000" dirty="0" smtClean="0"/>
              <a:t>Commissions: 4.6% about ecology and environment</a:t>
            </a:r>
          </a:p>
          <a:p>
            <a:pPr lvl="1"/>
            <a:r>
              <a:rPr lang="en-US" sz="2000" dirty="0" smtClean="0"/>
              <a:t>Initiatives:2.3% on ecology and environment</a:t>
            </a:r>
          </a:p>
          <a:p>
            <a:pPr lvl="1"/>
            <a:r>
              <a:rPr lang="en-US" sz="2000" dirty="0" smtClean="0"/>
              <a:t>Water treatment: 1470 sites in total; 596 in the cities studied</a:t>
            </a:r>
          </a:p>
          <a:p>
            <a:pPr lvl="1"/>
            <a:r>
              <a:rPr lang="en-US" sz="2000" dirty="0" smtClean="0"/>
              <a:t>Program of water management: 28% have a program</a:t>
            </a:r>
          </a:p>
          <a:p>
            <a:pPr lvl="1"/>
            <a:r>
              <a:rPr lang="en-US" sz="2000" dirty="0" smtClean="0"/>
              <a:t>Planted trees: 21 million in cities studied</a:t>
            </a:r>
          </a:p>
          <a:p>
            <a:pPr lvl="1"/>
            <a:r>
              <a:rPr lang="en-US" sz="2000" dirty="0" smtClean="0"/>
              <a:t>Regulation: 90% of the cities studied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711664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Isela Orihuela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 Isela Orihuela" id="{60CB7977-A836-4D29-8FF6-1B551FC4D30A}" vid="{CBF5A658-9FBA-47FA-8FE2-DE205B92134D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70532A-D598-4F6B-B05D-F62B681804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Isela Orihuela</Template>
  <TotalTime>0</TotalTime>
  <Words>574</Words>
  <Application>Microsoft Office PowerPoint</Application>
  <PresentationFormat>Custom</PresentationFormat>
  <Paragraphs>243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Presentation Isela Orihuela</vt:lpstr>
      <vt:lpstr>Urban sustainability and competitiveness: Factors defining Mexican cities  </vt:lpstr>
      <vt:lpstr>Contents</vt:lpstr>
      <vt:lpstr>Introduction</vt:lpstr>
      <vt:lpstr>Objective</vt:lpstr>
      <vt:lpstr>1. Sustainable development and competitiveness</vt:lpstr>
      <vt:lpstr>1. Sustainable development and competitiveness</vt:lpstr>
      <vt:lpstr>2. Factors influencing sustainability activities</vt:lpstr>
      <vt:lpstr>3. Actions for sustainability in Mexican Cities</vt:lpstr>
      <vt:lpstr>Characteristics of cities in the country</vt:lpstr>
      <vt:lpstr>Cities with more sustainable activities</vt:lpstr>
      <vt:lpstr>Cities with sustainable activities vs level of competitiveness</vt:lpstr>
      <vt:lpstr>Factors defining Mexican Cities in sustainability</vt:lpstr>
      <vt:lpstr>Conclusions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2014-04-04T07:39:35Z</dcterms:created>
  <dcterms:modified xsi:type="dcterms:W3CDTF">2014-04-04T07:39:47Z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TC030988899991</vt:lpwstr>
  </property>
</Properties>
</file>